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Lst>
  <p:notesMasterIdLst>
    <p:notesMasterId r:id="rId30"/>
  </p:notesMasterIdLst>
  <p:sldIdLst>
    <p:sldId id="256" r:id="rId3"/>
    <p:sldId id="292" r:id="rId4"/>
    <p:sldId id="263" r:id="rId5"/>
    <p:sldId id="282" r:id="rId6"/>
    <p:sldId id="264" r:id="rId7"/>
    <p:sldId id="265" r:id="rId8"/>
    <p:sldId id="273" r:id="rId9"/>
    <p:sldId id="274" r:id="rId10"/>
    <p:sldId id="277" r:id="rId11"/>
    <p:sldId id="275" r:id="rId12"/>
    <p:sldId id="276" r:id="rId13"/>
    <p:sldId id="278" r:id="rId14"/>
    <p:sldId id="266" r:id="rId15"/>
    <p:sldId id="268" r:id="rId16"/>
    <p:sldId id="279" r:id="rId17"/>
    <p:sldId id="280" r:id="rId18"/>
    <p:sldId id="270" r:id="rId19"/>
    <p:sldId id="281" r:id="rId20"/>
    <p:sldId id="283" r:id="rId21"/>
    <p:sldId id="291" r:id="rId22"/>
    <p:sldId id="289" r:id="rId23"/>
    <p:sldId id="290" r:id="rId24"/>
    <p:sldId id="285" r:id="rId25"/>
    <p:sldId id="287" r:id="rId26"/>
    <p:sldId id="293" r:id="rId27"/>
    <p:sldId id="272" r:id="rId28"/>
    <p:sldId id="286" r:id="rId29"/>
  </p:sldIdLst>
  <p:sldSz cx="12192000" cy="6858000"/>
  <p:notesSz cx="6858000" cy="9144000"/>
  <p:embeddedFontLst>
    <p:embeddedFont>
      <p:font typeface="Arial Black" panose="020B0604020202020204" pitchFamily="34" charset="0"/>
      <p:regular r:id="rId31"/>
      <p:bold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5">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080820-68A1-4390-8A48-6556128D9332}">
  <a:tblStyle styleId="{DF080820-68A1-4390-8A48-6556128D93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810516-C633-4707-8DA9-4E454F6AC3E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6F4"/>
          </a:solidFill>
        </a:fill>
      </a:tcStyle>
    </a:wholeTbl>
    <a:band1H>
      <a:tcTxStyle/>
      <a:tcStyle>
        <a:tcBdr/>
        <a:fill>
          <a:solidFill>
            <a:srgbClr val="E9ECE9"/>
          </a:solidFill>
        </a:fill>
      </a:tcStyle>
    </a:band1H>
    <a:band2H>
      <a:tcTxStyle/>
      <a:tcStyle>
        <a:tcBdr/>
      </a:tcStyle>
    </a:band2H>
    <a:band1V>
      <a:tcTxStyle/>
      <a:tcStyle>
        <a:tcBdr/>
        <a:fill>
          <a:solidFill>
            <a:srgbClr val="E9ECE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8"/>
    <p:restoredTop sz="73874"/>
  </p:normalViewPr>
  <p:slideViewPr>
    <p:cSldViewPr snapToGrid="0">
      <p:cViewPr varScale="1">
        <p:scale>
          <a:sx n="114" d="100"/>
          <a:sy n="114" d="100"/>
        </p:scale>
        <p:origin x="488" y="168"/>
      </p:cViewPr>
      <p:guideLst>
        <p:guide orient="horz" pos="3375"/>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NUL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performing the above steps, your snapshot will be consistent. If the database is not backup mode while taking the backup, there will be inconsistencies in the backup and will be restored properly. </a:t>
            </a:r>
            <a:br>
              <a:rPr lang="en-US" dirty="0"/>
            </a:b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6980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9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6de6ae64d2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6de6ae64d2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g6de6ae64d2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57de9081e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test ! -f /</a:t>
            </a:r>
            <a:r>
              <a:rPr lang="en-US" sz="1000" dirty="0" err="1"/>
              <a:t>mnt</a:t>
            </a:r>
            <a:r>
              <a:rPr lang="en-US" sz="1000" dirty="0"/>
              <a:t>/server/</a:t>
            </a:r>
            <a:r>
              <a:rPr lang="en-US" sz="1000" dirty="0" err="1"/>
              <a:t>archivedir</a:t>
            </a:r>
            <a:r>
              <a:rPr lang="en-US" sz="1000" dirty="0"/>
              <a:t>/%f &amp;&amp; cp %p /</a:t>
            </a:r>
            <a:r>
              <a:rPr lang="en-US" sz="1000" dirty="0" err="1"/>
              <a:t>mnt</a:t>
            </a:r>
            <a:r>
              <a:rPr lang="en-US" sz="1000" dirty="0"/>
              <a:t>/server/</a:t>
            </a:r>
            <a:r>
              <a:rPr lang="en-US" sz="1000" dirty="0" err="1"/>
              <a:t>archivedir</a:t>
            </a:r>
            <a:r>
              <a:rPr lang="en-US" sz="1000" dirty="0"/>
              <a:t>/%f’</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err="1"/>
              <a:t>Archive_mode</a:t>
            </a:r>
            <a:r>
              <a:rPr lang="en-US" sz="1000" dirty="0"/>
              <a:t> = on</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a:t>Each individual record in a WAL file is protected by a CRC-32 (32-bit) check that allows us to tell if record contents are correct. The CRC value is set when we write each WAL record and checked during crash recovery, archive recovery and replication.</a:t>
            </a:r>
          </a:p>
          <a:p>
            <a:pPr marL="0" lvl="0" indent="0" algn="l" rtl="0">
              <a:spcBef>
                <a:spcPts val="0"/>
              </a:spcBef>
              <a:spcAft>
                <a:spcPts val="0"/>
              </a:spcAft>
              <a:buNone/>
            </a:pPr>
            <a:br>
              <a:rPr lang="en-US" sz="1000" dirty="0"/>
            </a:br>
            <a:endParaRPr lang="en-US" sz="1000" dirty="0"/>
          </a:p>
          <a:p>
            <a:pPr marL="0" lvl="0" indent="0" algn="l" rtl="0">
              <a:spcBef>
                <a:spcPts val="0"/>
              </a:spcBef>
              <a:spcAft>
                <a:spcPts val="0"/>
              </a:spcAft>
              <a:buNone/>
            </a:pPr>
            <a:endParaRPr lang="en-US" sz="1000" dirty="0">
              <a:latin typeface="Arial"/>
              <a:ea typeface="Arial"/>
              <a:cs typeface="Arial"/>
              <a:sym typeface="Arial"/>
            </a:endParaRPr>
          </a:p>
          <a:p>
            <a:pPr marL="0" lvl="0" indent="0" algn="l" rtl="0">
              <a:spcBef>
                <a:spcPts val="0"/>
              </a:spcBef>
              <a:spcAft>
                <a:spcPts val="0"/>
              </a:spcAft>
              <a:buNone/>
            </a:pPr>
            <a:endParaRPr sz="1000" dirty="0">
              <a:latin typeface="Arial"/>
              <a:ea typeface="Arial"/>
              <a:cs typeface="Arial"/>
              <a:sym typeface="Arial"/>
            </a:endParaRPr>
          </a:p>
        </p:txBody>
      </p:sp>
      <p:sp>
        <p:nvSpPr>
          <p:cNvPr id="568" name="Google Shape;568;g757de9081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57de9081e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latin typeface="Arial"/>
                <a:ea typeface="Arial"/>
                <a:cs typeface="Arial"/>
                <a:sym typeface="Arial"/>
              </a:rPr>
              <a:t>Checkpoint is the last know point where the changes have made it to the data files</a:t>
            </a:r>
          </a:p>
          <a:p>
            <a:pPr marL="0" lvl="0" indent="0" algn="l" rtl="0">
              <a:spcBef>
                <a:spcPts val="0"/>
              </a:spcBef>
              <a:spcAft>
                <a:spcPts val="0"/>
              </a:spcAft>
              <a:buNone/>
            </a:pPr>
            <a:r>
              <a:rPr lang="en-US" sz="1000" dirty="0">
                <a:latin typeface="Arial"/>
                <a:ea typeface="Arial"/>
                <a:cs typeface="Arial"/>
                <a:sym typeface="Arial"/>
              </a:rPr>
              <a:t>Checkpoint can either be scheduled or be completed using command – </a:t>
            </a:r>
            <a:r>
              <a:rPr lang="en-US" sz="1000" dirty="0" err="1">
                <a:latin typeface="Arial"/>
                <a:ea typeface="Arial"/>
                <a:cs typeface="Arial"/>
                <a:sym typeface="Arial"/>
              </a:rPr>
              <a:t>checkpoing_segments</a:t>
            </a:r>
            <a:r>
              <a:rPr lang="en-US" sz="1000" dirty="0">
                <a:latin typeface="Arial"/>
                <a:ea typeface="Arial"/>
                <a:cs typeface="Arial"/>
                <a:sym typeface="Arial"/>
              </a:rPr>
              <a:t>  &amp; </a:t>
            </a:r>
            <a:r>
              <a:rPr lang="en-US" sz="1000" dirty="0" err="1">
                <a:latin typeface="Arial"/>
                <a:ea typeface="Arial"/>
                <a:cs typeface="Arial"/>
                <a:sym typeface="Arial"/>
              </a:rPr>
              <a:t>checkpoint_time</a:t>
            </a:r>
            <a:r>
              <a:rPr lang="en-US" sz="1000" dirty="0">
                <a:latin typeface="Arial"/>
                <a:ea typeface="Arial"/>
                <a:cs typeface="Arial"/>
                <a:sym typeface="Arial"/>
              </a:rPr>
              <a:t> out</a:t>
            </a:r>
          </a:p>
          <a:p>
            <a:pPr marL="0" lvl="0" indent="0" algn="l" rtl="0">
              <a:spcBef>
                <a:spcPts val="0"/>
              </a:spcBef>
              <a:spcAft>
                <a:spcPts val="0"/>
              </a:spcAft>
              <a:buNone/>
            </a:pPr>
            <a:endParaRPr lang="en-US" sz="1000" dirty="0">
              <a:latin typeface="Arial"/>
              <a:ea typeface="Arial"/>
              <a:cs typeface="Arial"/>
              <a:sym typeface="Arial"/>
            </a:endParaRPr>
          </a:p>
          <a:p>
            <a:pPr marL="0" lvl="0" indent="0" algn="l" rtl="0">
              <a:spcBef>
                <a:spcPts val="0"/>
              </a:spcBef>
              <a:spcAft>
                <a:spcPts val="0"/>
              </a:spcAft>
              <a:buNone/>
            </a:pPr>
            <a:r>
              <a:rPr lang="en-US" sz="1000" dirty="0">
                <a:latin typeface="Arial"/>
                <a:ea typeface="Arial"/>
                <a:cs typeface="Arial"/>
                <a:sym typeface="Arial"/>
              </a:rPr>
              <a:t>It is possible to keep these very high but remember it is directly proportional to the time it will take you to recover</a:t>
            </a:r>
          </a:p>
          <a:p>
            <a:pPr marL="0" lvl="0" indent="0" algn="l" rtl="0">
              <a:spcBef>
                <a:spcPts val="0"/>
              </a:spcBef>
              <a:spcAft>
                <a:spcPts val="0"/>
              </a:spcAft>
              <a:buNone/>
            </a:pPr>
            <a:r>
              <a:rPr lang="en-US" sz="1000" dirty="0">
                <a:latin typeface="Arial"/>
                <a:ea typeface="Arial"/>
                <a:cs typeface="Arial"/>
                <a:sym typeface="Arial"/>
              </a:rPr>
              <a:t>We can keep it to too less and the increase in frequency will increase the i/o operations on the disc</a:t>
            </a:r>
          </a:p>
          <a:p>
            <a:pPr marL="0" lvl="0" indent="0" algn="l" rtl="0">
              <a:spcBef>
                <a:spcPts val="0"/>
              </a:spcBef>
              <a:spcAft>
                <a:spcPts val="0"/>
              </a:spcAft>
              <a:buNone/>
            </a:pPr>
            <a:endParaRPr lang="en-US" sz="1000" dirty="0">
              <a:latin typeface="Arial"/>
              <a:ea typeface="Arial"/>
              <a:cs typeface="Arial"/>
              <a:sym typeface="Arial"/>
            </a:endParaRPr>
          </a:p>
          <a:p>
            <a:pPr marL="0" lvl="0" indent="0" algn="l" rtl="0">
              <a:spcBef>
                <a:spcPts val="0"/>
              </a:spcBef>
              <a:spcAft>
                <a:spcPts val="0"/>
              </a:spcAft>
              <a:buNone/>
            </a:pPr>
            <a:r>
              <a:rPr lang="en-US" sz="1000" dirty="0" err="1">
                <a:latin typeface="Arial"/>
                <a:ea typeface="Arial"/>
                <a:cs typeface="Arial"/>
                <a:sym typeface="Arial"/>
              </a:rPr>
              <a:t>Max_wal_size</a:t>
            </a:r>
            <a:r>
              <a:rPr lang="en-US" sz="1000" dirty="0">
                <a:latin typeface="Arial"/>
                <a:ea typeface="Arial"/>
                <a:cs typeface="Arial"/>
                <a:sym typeface="Arial"/>
              </a:rPr>
              <a:t> &gt;&gt;&gt;</a:t>
            </a:r>
          </a:p>
          <a:p>
            <a:pPr marL="0" lvl="0" indent="0" algn="l" rtl="0">
              <a:spcBef>
                <a:spcPts val="0"/>
              </a:spcBef>
              <a:spcAft>
                <a:spcPts val="0"/>
              </a:spcAft>
              <a:buNone/>
            </a:pPr>
            <a:endParaRPr lang="en-US" sz="1000" dirty="0">
              <a:latin typeface="Arial"/>
              <a:ea typeface="Arial"/>
              <a:cs typeface="Arial"/>
              <a:sym typeface="Arial"/>
            </a:endParaRPr>
          </a:p>
          <a:p>
            <a:pPr marL="0" lvl="0" indent="0" algn="l" rtl="0">
              <a:spcBef>
                <a:spcPts val="0"/>
              </a:spcBef>
              <a:spcAft>
                <a:spcPts val="0"/>
              </a:spcAft>
              <a:buNone/>
            </a:pPr>
            <a:r>
              <a:rPr lang="en-US" sz="1000" dirty="0" err="1">
                <a:latin typeface="Arial"/>
                <a:ea typeface="Arial"/>
                <a:cs typeface="Arial"/>
                <a:sym typeface="Arial"/>
              </a:rPr>
              <a:t>Pg_resetxlog</a:t>
            </a:r>
            <a:r>
              <a:rPr lang="en-US" sz="1000" dirty="0">
                <a:latin typeface="Arial"/>
                <a:ea typeface="Arial"/>
                <a:cs typeface="Arial"/>
                <a:sym typeface="Arial"/>
              </a:rPr>
              <a:t> &gt; if the problem is with </a:t>
            </a:r>
            <a:r>
              <a:rPr lang="en-US" sz="1000" dirty="0" err="1">
                <a:latin typeface="Arial"/>
                <a:ea typeface="Arial"/>
                <a:cs typeface="Arial"/>
                <a:sym typeface="Arial"/>
              </a:rPr>
              <a:t>wal</a:t>
            </a:r>
            <a:r>
              <a:rPr lang="en-US" sz="1000" dirty="0">
                <a:latin typeface="Arial"/>
                <a:ea typeface="Arial"/>
                <a:cs typeface="Arial"/>
                <a:sym typeface="Arial"/>
              </a:rPr>
              <a:t> replay, but remember, it destroys data so make sure you take a backup of </a:t>
            </a:r>
            <a:r>
              <a:rPr lang="en-US" sz="1000" dirty="0" err="1">
                <a:latin typeface="Arial"/>
                <a:ea typeface="Arial"/>
                <a:cs typeface="Arial"/>
                <a:sym typeface="Arial"/>
              </a:rPr>
              <a:t>xlog</a:t>
            </a:r>
            <a:r>
              <a:rPr lang="en-US" sz="1000" dirty="0">
                <a:latin typeface="Arial"/>
                <a:ea typeface="Arial"/>
                <a:cs typeface="Arial"/>
                <a:sym typeface="Arial"/>
              </a:rPr>
              <a:t> directory and </a:t>
            </a:r>
            <a:r>
              <a:rPr lang="en-US" sz="1200" b="0" i="0" u="none" strike="noStrike" cap="none" dirty="0">
                <a:solidFill>
                  <a:schemeClr val="dk1"/>
                </a:solidFill>
                <a:effectLst/>
                <a:latin typeface="Calibri"/>
                <a:ea typeface="Calibri"/>
                <a:cs typeface="Calibri"/>
                <a:sym typeface="Calibri"/>
              </a:rPr>
              <a:t>resets some other control information stored in the </a:t>
            </a:r>
            <a:r>
              <a:rPr lang="en-US" sz="1000" dirty="0" err="1"/>
              <a:t>pg_control</a:t>
            </a:r>
            <a:r>
              <a:rPr lang="en-US" sz="1200" b="0" i="0" u="none" strike="noStrike" cap="none" dirty="0">
                <a:solidFill>
                  <a:schemeClr val="dk1"/>
                </a:solidFill>
                <a:effectLst/>
                <a:latin typeface="Calibri"/>
                <a:ea typeface="Calibri"/>
                <a:cs typeface="Calibri"/>
                <a:sym typeface="Calibri"/>
              </a:rPr>
              <a:t> file </a:t>
            </a:r>
            <a:r>
              <a:rPr lang="en-US" sz="1000" dirty="0">
                <a:latin typeface="Arial"/>
                <a:ea typeface="Arial"/>
                <a:cs typeface="Arial"/>
                <a:sym typeface="Arial"/>
              </a:rPr>
              <a:t>contact support</a:t>
            </a:r>
          </a:p>
          <a:p>
            <a:pPr marL="0" lvl="0" indent="0" algn="l" rtl="0">
              <a:spcBef>
                <a:spcPts val="0"/>
              </a:spcBef>
              <a:spcAft>
                <a:spcPts val="0"/>
              </a:spcAft>
              <a:buNone/>
            </a:pPr>
            <a:endParaRPr lang="en-US" sz="1000" dirty="0">
              <a:latin typeface="Arial"/>
              <a:ea typeface="Arial"/>
              <a:cs typeface="Arial"/>
              <a:sym typeface="Arial"/>
            </a:endParaRPr>
          </a:p>
          <a:p>
            <a:pPr marL="0" lvl="0" indent="0" algn="l" rtl="0">
              <a:spcBef>
                <a:spcPts val="0"/>
              </a:spcBef>
              <a:spcAft>
                <a:spcPts val="0"/>
              </a:spcAft>
              <a:buNone/>
            </a:pPr>
            <a:endParaRPr sz="1000" dirty="0">
              <a:latin typeface="Arial"/>
              <a:ea typeface="Arial"/>
              <a:cs typeface="Arial"/>
              <a:sym typeface="Arial"/>
            </a:endParaRPr>
          </a:p>
        </p:txBody>
      </p:sp>
      <p:sp>
        <p:nvSpPr>
          <p:cNvPr id="568" name="Google Shape;568;g757de9081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868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6de6ae64d2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6de6ae64d2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g6de6ae64d2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47265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6de6ae64d2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6de6ae64d2_0_3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US" dirty="0"/>
              <a:t>p</a:t>
            </a:r>
            <a:br>
              <a:rPr lang="en-US" dirty="0"/>
            </a:br>
            <a:r>
              <a:rPr lang="en-US" dirty="0" err="1"/>
              <a:t>plain</a:t>
            </a:r>
            <a:r>
              <a:rPr lang="en-US" dirty="0" err="1">
                <a:effectLst/>
              </a:rPr>
              <a:t>Output</a:t>
            </a:r>
            <a:r>
              <a:rPr lang="en-US" dirty="0">
                <a:effectLst/>
              </a:rPr>
              <a:t> a plain-text SQL script file (the default).</a:t>
            </a:r>
          </a:p>
          <a:p>
            <a:r>
              <a:rPr lang="en-US" dirty="0"/>
              <a:t>c</a:t>
            </a:r>
            <a:br>
              <a:rPr lang="en-US" dirty="0"/>
            </a:br>
            <a:r>
              <a:rPr lang="en-US" dirty="0" err="1"/>
              <a:t>custom</a:t>
            </a:r>
            <a:r>
              <a:rPr lang="en-US" dirty="0" err="1">
                <a:effectLst/>
              </a:rPr>
              <a:t>Output</a:t>
            </a:r>
            <a:r>
              <a:rPr lang="en-US" dirty="0">
                <a:effectLst/>
              </a:rPr>
              <a:t> a custom-format archive suitable for input into </a:t>
            </a:r>
            <a:r>
              <a:rPr lang="en-US" dirty="0" err="1">
                <a:effectLst/>
              </a:rPr>
              <a:t>pg_restore</a:t>
            </a:r>
            <a:r>
              <a:rPr lang="en-US" dirty="0">
                <a:effectLst/>
              </a:rPr>
              <a:t>. Together with the directory output format, this is the most flexible output format in that it allows manual selection and reordering of archived items during restore. This format is also compressed by default.</a:t>
            </a:r>
          </a:p>
          <a:p>
            <a:pPr marL="0" lvl="0" indent="0" algn="l" rtl="0">
              <a:spcBef>
                <a:spcPts val="0"/>
              </a:spcBef>
              <a:spcAft>
                <a:spcPts val="0"/>
              </a:spcAft>
              <a:buNone/>
            </a:pPr>
            <a:endParaRPr dirty="0"/>
          </a:p>
        </p:txBody>
      </p:sp>
      <p:sp>
        <p:nvSpPr>
          <p:cNvPr id="596" name="Google Shape;596;g6de6ae64d2_0_3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6de6ae64d2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6de6ae64d2_0_3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6de6ae64d2_0_3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70841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6c2e88f98b_0_2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6c2e88f98b_0_26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6c2e88f98b_0_26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934699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6c2e88f98b_0_2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6c2e88f98b_0_26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6c2e88f98b_0_26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64422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de6ae64d2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de6ae64d2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Back to Sebas</a:t>
            </a:r>
            <a:endParaRPr/>
          </a:p>
        </p:txBody>
      </p:sp>
      <p:sp>
        <p:nvSpPr>
          <p:cNvPr id="525" name="Google Shape;525;g6de6ae64d2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 and restore global objects separately</a:t>
            </a:r>
          </a:p>
          <a:p>
            <a:r>
              <a:rPr lang="en-US" dirty="0" err="1"/>
              <a:t>Sql</a:t>
            </a:r>
            <a:r>
              <a:rPr lang="en-US" dirty="0"/>
              <a:t> statement have to be executed to restore</a:t>
            </a:r>
          </a:p>
          <a:p>
            <a:r>
              <a:rPr lang="en-US" dirty="0"/>
              <a:t>SQL dump is snapshot in time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6526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CONTENTION ON RESOURES FOR OPERATION</a:t>
            </a:r>
          </a:p>
          <a:p>
            <a:r>
              <a:rPr lang="en-US" dirty="0" err="1"/>
              <a:t>BACKups</a:t>
            </a:r>
            <a:r>
              <a:rPr lang="en-US" dirty="0"/>
              <a:t> include bloat and indexes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6504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en-US" dirty="0">
                <a:ea typeface="ＭＳ Ｐゴシック" panose="020B0600070205080204" pitchFamily="34" charset="-128"/>
              </a:rPr>
              <a:t>How far you might need to restore (Only Roll forward can happen)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65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fa89e5c98_0_8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Recording and slides will be available on Field-Product Synch page</a:t>
            </a:r>
            <a:endParaRPr/>
          </a:p>
        </p:txBody>
      </p:sp>
      <p:sp>
        <p:nvSpPr>
          <p:cNvPr id="612" name="Google Shape;612;g3fa89e5c98_0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charset="0"/>
              <a:buNone/>
              <a:defRPr/>
            </a:pPr>
            <a:r>
              <a:rPr lang="en-US" sz="800" b="0" i="0" u="none" strike="noStrike" cap="none" dirty="0">
                <a:solidFill>
                  <a:schemeClr val="accent3">
                    <a:lumMod val="75000"/>
                  </a:schemeClr>
                </a:solidFill>
                <a:latin typeface="Calibri"/>
                <a:ea typeface="Calibri"/>
                <a:cs typeface="Calibri"/>
                <a:sym typeface="Calibri"/>
              </a:rPr>
              <a:t>We have replication:</a:t>
            </a:r>
          </a:p>
          <a:p>
            <a:pPr eaLnBrk="1" hangingPunct="1">
              <a:buFont typeface="Arial" charset="0"/>
              <a:buChar char="•"/>
              <a:defRPr/>
            </a:pPr>
            <a:r>
              <a:rPr lang="en-US" sz="800" b="0" i="0" u="none" strike="noStrike" cap="none" dirty="0">
                <a:solidFill>
                  <a:schemeClr val="accent3">
                    <a:lumMod val="75000"/>
                  </a:schemeClr>
                </a:solidFill>
                <a:latin typeface="Calibri"/>
                <a:ea typeface="Calibri"/>
                <a:cs typeface="Calibri"/>
                <a:sym typeface="Calibri"/>
              </a:rPr>
              <a:t>Replication to Multiple Nodes</a:t>
            </a:r>
          </a:p>
          <a:p>
            <a:pPr eaLnBrk="1" hangingPunct="1">
              <a:buFont typeface="Arial" charset="0"/>
              <a:buChar char="•"/>
              <a:defRPr/>
            </a:pPr>
            <a:r>
              <a:rPr lang="en-US" sz="800" b="0" i="0" u="none" strike="noStrike" cap="none" dirty="0">
                <a:solidFill>
                  <a:schemeClr val="accent3">
                    <a:lumMod val="75000"/>
                  </a:schemeClr>
                </a:solidFill>
                <a:latin typeface="Calibri"/>
                <a:ea typeface="Calibri"/>
                <a:cs typeface="Calibri"/>
                <a:sym typeface="Calibri"/>
              </a:rPr>
              <a:t>Have DB in cloud </a:t>
            </a:r>
          </a:p>
          <a:p>
            <a:pPr marL="0" indent="0" eaLnBrk="1" hangingPunct="1">
              <a:buFont typeface="Arial" charset="0"/>
              <a:buNone/>
              <a:defRPr/>
            </a:pPr>
            <a:r>
              <a:rPr lang="en-US" sz="800" b="0" i="0" u="none" strike="noStrike" cap="none" dirty="0">
                <a:solidFill>
                  <a:schemeClr val="accent3">
                    <a:lumMod val="75000"/>
                  </a:schemeClr>
                </a:solidFill>
                <a:latin typeface="Calibri"/>
                <a:ea typeface="Calibri"/>
                <a:cs typeface="Calibri"/>
                <a:sym typeface="Calibri"/>
              </a:rPr>
              <a:t>Why Backup????</a:t>
            </a:r>
          </a:p>
          <a:p>
            <a:pPr eaLnBrk="1" hangingPunct="1">
              <a:buFont typeface="Arial" charset="0"/>
              <a:buChar char="•"/>
              <a:defRPr/>
            </a:pPr>
            <a:r>
              <a:rPr lang="en-US" sz="800" b="0" i="0" u="none" strike="noStrike" cap="none" dirty="0">
                <a:solidFill>
                  <a:schemeClr val="accent3">
                    <a:lumMod val="75000"/>
                  </a:schemeClr>
                </a:solidFill>
                <a:latin typeface="Calibri"/>
                <a:ea typeface="Calibri"/>
                <a:cs typeface="Calibri"/>
                <a:sym typeface="Calibri"/>
              </a:rPr>
              <a:t>Replication safeguards against Hardware Failures</a:t>
            </a:r>
          </a:p>
          <a:p>
            <a:pPr eaLnBrk="1" hangingPunct="1">
              <a:buFont typeface="Arial" charset="0"/>
              <a:buChar char="•"/>
              <a:defRPr/>
            </a:pPr>
            <a:r>
              <a:rPr lang="en-US" sz="800" b="0" i="0" u="none" strike="noStrike" cap="none" dirty="0">
                <a:solidFill>
                  <a:schemeClr val="accent3">
                    <a:lumMod val="75000"/>
                  </a:schemeClr>
                </a:solidFill>
                <a:latin typeface="Calibri"/>
                <a:ea typeface="Calibri"/>
                <a:cs typeface="Calibri"/>
                <a:sym typeface="Calibri"/>
              </a:rPr>
              <a:t>Cant recover data loss incurred from user actions</a:t>
            </a:r>
          </a:p>
          <a:p>
            <a:pPr marL="0" indent="0" eaLnBrk="1" hangingPunct="1">
              <a:buFont typeface="Arial" charset="0"/>
              <a:buNone/>
              <a:defRPr/>
            </a:pPr>
            <a:endParaRPr lang="en-US" sz="800" b="0" i="0" u="none" strike="noStrike" cap="none" dirty="0">
              <a:solidFill>
                <a:schemeClr val="accent3">
                  <a:lumMod val="75000"/>
                </a:schemeClr>
              </a:solidFill>
              <a:latin typeface="Calibri"/>
              <a:ea typeface="Calibri"/>
              <a:cs typeface="Calibri"/>
              <a:sym typeface="Calibri"/>
            </a:endParaRPr>
          </a:p>
          <a:p>
            <a:pPr eaLnBrk="1" hangingPunct="1">
              <a:buFont typeface="Arial" charset="0"/>
              <a:buChar char="•"/>
              <a:defRPr/>
            </a:pPr>
            <a:endParaRPr lang="en-US" sz="800" b="0" i="0" u="none" strike="noStrike" cap="none" dirty="0">
              <a:solidFill>
                <a:schemeClr val="accent3">
                  <a:lumMod val="75000"/>
                </a:schemeClr>
              </a:solidFill>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23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6de6ae64d2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6de6ae64d2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g6de6ae64d2_0_3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6de6ae64d2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6de6ae64d2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i="1" u="none" strike="noStrike" cap="none" dirty="0" err="1">
                <a:solidFill>
                  <a:schemeClr val="dk1"/>
                </a:solidFill>
                <a:effectLst/>
                <a:latin typeface="Calibri"/>
                <a:ea typeface="Calibri"/>
                <a:cs typeface="Calibri"/>
                <a:sym typeface="Calibri"/>
              </a:rPr>
              <a:t>Dbname</a:t>
            </a:r>
            <a:r>
              <a:rPr lang="en-US" sz="1200" b="1" i="1"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r>
              <a:rPr lang="en-US" dirty="0"/>
              <a:t>-a</a:t>
            </a:r>
            <a:br>
              <a:rPr lang="en-US" dirty="0"/>
            </a:br>
            <a:r>
              <a:rPr lang="en-US" dirty="0"/>
              <a:t>--data-only</a:t>
            </a:r>
          </a:p>
          <a:p>
            <a:pPr marL="0" lvl="0" indent="0" algn="l" rtl="0">
              <a:spcBef>
                <a:spcPts val="0"/>
              </a:spcBef>
              <a:spcAft>
                <a:spcPts val="0"/>
              </a:spcAft>
              <a:buNone/>
            </a:pPr>
            <a:r>
              <a:rPr lang="en-US" dirty="0"/>
              <a:t>-f file</a:t>
            </a:r>
            <a:br>
              <a:rPr lang="en-US" dirty="0"/>
            </a:br>
            <a:r>
              <a:rPr lang="en-US" dirty="0"/>
              <a:t>--file=file</a:t>
            </a:r>
          </a:p>
          <a:p>
            <a:pPr marL="0" lvl="0" indent="0" algn="l" rtl="0">
              <a:spcBef>
                <a:spcPts val="0"/>
              </a:spcBef>
              <a:spcAft>
                <a:spcPts val="0"/>
              </a:spcAft>
              <a:buNone/>
            </a:pPr>
            <a:r>
              <a:rPr lang="en-US" dirty="0"/>
              <a:t>-j </a:t>
            </a:r>
            <a:r>
              <a:rPr lang="en-US" dirty="0" err="1"/>
              <a:t>njobs</a:t>
            </a:r>
            <a:br>
              <a:rPr lang="en-US" dirty="0"/>
            </a:br>
            <a:r>
              <a:rPr lang="en-US" dirty="0"/>
              <a:t>--jobs=</a:t>
            </a:r>
            <a:r>
              <a:rPr lang="en-US" dirty="0" err="1"/>
              <a:t>njobs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-FC &gt; </a:t>
            </a:r>
            <a:r>
              <a:rPr lang="en-US" sz="1200" b="0" i="0" u="none" strike="noStrike" cap="none" dirty="0">
                <a:solidFill>
                  <a:schemeClr val="dk1"/>
                </a:solidFill>
                <a:effectLst/>
                <a:latin typeface="Calibri"/>
                <a:ea typeface="Calibri"/>
                <a:cs typeface="Calibri"/>
                <a:sym typeface="Calibri"/>
              </a:rPr>
              <a:t>With </a:t>
            </a:r>
            <a:r>
              <a:rPr lang="en-US" sz="1200" b="0" i="0" u="none" strike="noStrike" cap="none" dirty="0" err="1">
                <a:solidFill>
                  <a:schemeClr val="dk1"/>
                </a:solidFill>
                <a:effectLst/>
                <a:latin typeface="Calibri"/>
                <a:ea typeface="Calibri"/>
                <a:cs typeface="Calibri"/>
                <a:sym typeface="Calibri"/>
              </a:rPr>
              <a:t>pg_restore</a:t>
            </a:r>
            <a:r>
              <a:rPr lang="en-US" sz="1200" b="0" i="0" u="none" strike="noStrike" cap="none" dirty="0">
                <a:solidFill>
                  <a:schemeClr val="dk1"/>
                </a:solidFill>
                <a:effectLst/>
                <a:latin typeface="Calibri"/>
                <a:ea typeface="Calibri"/>
                <a:cs typeface="Calibri"/>
                <a:sym typeface="Calibri"/>
              </a:rPr>
              <a:t>.  it allows manual selection during the restore.</a:t>
            </a:r>
            <a:endParaRPr dirty="0"/>
          </a:p>
        </p:txBody>
      </p:sp>
      <p:sp>
        <p:nvSpPr>
          <p:cNvPr id="546" name="Google Shape;546;g6de6ae64d2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ea typeface="ＭＳ Ｐゴシック" panose="020B0600070205080204" pitchFamily="34" charset="-128"/>
              </a:rPr>
              <a:t>Dump affected by number of objects</a:t>
            </a:r>
          </a:p>
          <a:p>
            <a:pPr eaLnBrk="1" hangingPunct="1"/>
            <a:r>
              <a:rPr lang="en-US" altLang="en-US" dirty="0">
                <a:ea typeface="ＭＳ Ｐゴシック" panose="020B0600070205080204" pitchFamily="34" charset="-128"/>
              </a:rPr>
              <a:t>More compression more CPU load</a:t>
            </a:r>
          </a:p>
          <a:p>
            <a:pPr eaLnBrk="1" hangingPunct="1"/>
            <a:r>
              <a:rPr lang="en-US" altLang="en-US" dirty="0">
                <a:ea typeface="ＭＳ Ｐゴシック" panose="020B0600070205080204" pitchFamily="34" charset="-128"/>
              </a:rPr>
              <a:t>Less compression more, I/O load</a:t>
            </a:r>
          </a:p>
          <a:p>
            <a:pPr eaLnBrk="1" hangingPunct="1"/>
            <a:r>
              <a:rPr lang="en-US" altLang="en-US" dirty="0">
                <a:ea typeface="ＭＳ Ｐゴシック" panose="020B0600070205080204" pitchFamily="34" charset="-128"/>
              </a:rPr>
              <a:t>Not very good when used to dump databases larger than a few hundred gigs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14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charset="0"/>
              <a:buChar char="•"/>
              <a:defRPr/>
            </a:pPr>
            <a:endParaRPr lang="en-US" sz="1600" b="0" i="0" u="none" strike="noStrike" cap="none" dirty="0">
              <a:solidFill>
                <a:schemeClr val="accent3">
                  <a:lumMod val="75000"/>
                </a:schemeClr>
              </a:solidFill>
              <a:latin typeface="Calibri"/>
              <a:ea typeface="Calibri"/>
              <a:cs typeface="Calibri"/>
              <a:sym typeface="Calibri"/>
            </a:endParaRPr>
          </a:p>
          <a:p>
            <a:pPr eaLnBrk="1" hangingPunct="1"/>
            <a:r>
              <a:rPr lang="en-US" altLang="en-US" dirty="0">
                <a:ea typeface="ＭＳ Ｐゴシック" panose="020B0600070205080204" pitchFamily="34" charset="-128"/>
              </a:rPr>
              <a:t>Restore as single transaction i.e. run with -1</a:t>
            </a:r>
          </a:p>
          <a:p>
            <a:pPr lvl="1" eaLnBrk="1" hangingPunct="1"/>
            <a:r>
              <a:rPr lang="en-US" altLang="en-US" dirty="0">
                <a:ea typeface="ＭＳ Ｐゴシック" panose="020B0600070205080204" pitchFamily="34" charset="-128"/>
              </a:rPr>
              <a:t>Will lose all restored data in case of crash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en-US" sz="1200" dirty="0">
                <a:solidFill>
                  <a:srgbClr val="1D2139"/>
                </a:solidFill>
                <a:ea typeface="ＭＳ Ｐゴシック" panose="020B0600070205080204" pitchFamily="34" charset="-128"/>
              </a:rPr>
              <a:t>Uses normal DB connection </a:t>
            </a:r>
          </a:p>
          <a:p>
            <a:pPr lvl="0" eaLnBrk="1" hangingPunct="1"/>
            <a:r>
              <a:rPr lang="en-US" altLang="en-US" sz="1200" dirty="0">
                <a:solidFill>
                  <a:srgbClr val="1D2139"/>
                </a:solidFill>
                <a:ea typeface="ＭＳ Ｐゴシック" panose="020B0600070205080204" pitchFamily="34" charset="-128"/>
              </a:rPr>
              <a:t>Restricted to custom format dump</a:t>
            </a:r>
          </a:p>
          <a:p>
            <a:pPr lvl="1" eaLnBrk="1" hangingPunct="1"/>
            <a:endParaRPr lang="en-US" altLang="en-US" dirty="0">
              <a:ea typeface="ＭＳ Ｐゴシック" panose="020B0600070205080204" pitchFamily="34" charset="-128"/>
            </a:endParaRPr>
          </a:p>
          <a:p>
            <a:pPr eaLnBrk="1" hangingPunct="1">
              <a:buFont typeface="Arial" charset="0"/>
              <a:buChar char="•"/>
              <a:defRPr/>
            </a:pPr>
            <a:endParaRPr lang="en-US" sz="1600" b="0" i="0" u="none" strike="noStrike" cap="none" dirty="0">
              <a:solidFill>
                <a:schemeClr val="accent3">
                  <a:lumMod val="75000"/>
                </a:schemeClr>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108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helps in fetching the </a:t>
            </a:r>
            <a:r>
              <a:rPr lang="en-US" dirty="0" err="1"/>
              <a:t>wal</a:t>
            </a:r>
            <a:r>
              <a:rPr lang="en-US" dirty="0"/>
              <a:t> files as well that were generated when the backup was in progress. This helps in ensuring that you have one backup which you can restore without any additional information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539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5524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faded bar">
  <p:cSld name="1_title slide faded bar">
    <p:spTree>
      <p:nvGrpSpPr>
        <p:cNvPr id="1" name="Shape 12"/>
        <p:cNvGrpSpPr/>
        <p:nvPr/>
      </p:nvGrpSpPr>
      <p:grpSpPr>
        <a:xfrm>
          <a:off x="0" y="0"/>
          <a:ext cx="0" cy="0"/>
          <a:chOff x="0" y="0"/>
          <a:chExt cx="0" cy="0"/>
        </a:xfrm>
      </p:grpSpPr>
      <p:pic>
        <p:nvPicPr>
          <p:cNvPr id="13" name="Google Shape;13;p2" descr="1.png"/>
          <p:cNvPicPr preferRelativeResize="0"/>
          <p:nvPr/>
        </p:nvPicPr>
        <p:blipFill rotWithShape="1">
          <a:blip r:embed="rId2">
            <a:alphaModFix/>
          </a:blip>
          <a:srcRect l="47499"/>
          <a:stretch/>
        </p:blipFill>
        <p:spPr>
          <a:xfrm>
            <a:off x="5791200" y="0"/>
            <a:ext cx="6400800" cy="6855858"/>
          </a:xfrm>
          <a:prstGeom prst="rect">
            <a:avLst/>
          </a:prstGeom>
          <a:noFill/>
          <a:ln>
            <a:noFill/>
          </a:ln>
        </p:spPr>
      </p:pic>
      <p:sp>
        <p:nvSpPr>
          <p:cNvPr id="14" name="Google Shape;14;p2"/>
          <p:cNvSpPr/>
          <p:nvPr/>
        </p:nvSpPr>
        <p:spPr>
          <a:xfrm>
            <a:off x="0" y="3497179"/>
            <a:ext cx="7122695" cy="2133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2"/>
          <p:cNvSpPr txBox="1">
            <a:spLocks noGrp="1"/>
          </p:cNvSpPr>
          <p:nvPr>
            <p:ph type="title"/>
          </p:nvPr>
        </p:nvSpPr>
        <p:spPr>
          <a:xfrm>
            <a:off x="406354" y="2951747"/>
            <a:ext cx="8352636" cy="136357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6" name="Google Shape;16;p2"/>
          <p:cNvPicPr preferRelativeResize="0"/>
          <p:nvPr/>
        </p:nvPicPr>
        <p:blipFill rotWithShape="1">
          <a:blip r:embed="rId3">
            <a:alphaModFix/>
          </a:blip>
          <a:srcRect/>
          <a:stretch/>
        </p:blipFill>
        <p:spPr>
          <a:xfrm>
            <a:off x="104364" y="100787"/>
            <a:ext cx="3036538" cy="1888433"/>
          </a:xfrm>
          <a:prstGeom prst="rect">
            <a:avLst/>
          </a:prstGeom>
          <a:noFill/>
          <a:ln>
            <a:noFill/>
          </a:ln>
        </p:spPr>
      </p:pic>
      <p:sp>
        <p:nvSpPr>
          <p:cNvPr id="17" name="Google Shape;17;p2"/>
          <p:cNvSpPr txBox="1">
            <a:spLocks noGrp="1"/>
          </p:cNvSpPr>
          <p:nvPr>
            <p:ph type="body" idx="1"/>
          </p:nvPr>
        </p:nvSpPr>
        <p:spPr>
          <a:xfrm>
            <a:off x="401929" y="4307306"/>
            <a:ext cx="8357061" cy="914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4"/>
              </a:buClr>
              <a:buSzPts val="2400"/>
              <a:buFont typeface="Arial"/>
              <a:buNone/>
              <a:defRPr sz="2400" b="0" i="0" u="none" strike="noStrike" cap="none">
                <a:solidFill>
                  <a:schemeClr val="accent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2"/>
          </p:nvPr>
        </p:nvSpPr>
        <p:spPr>
          <a:xfrm>
            <a:off x="401638" y="5710821"/>
            <a:ext cx="8356600" cy="9794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B9D8E"/>
              </a:buClr>
              <a:buSzPts val="1800"/>
              <a:buFont typeface="Arial"/>
              <a:buNone/>
              <a:defRPr sz="1800" b="0" i="0" u="none" strike="noStrike" cap="none">
                <a:solidFill>
                  <a:srgbClr val="8B9D8E"/>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ransition Slide">
  <p:cSld name="Transition Slide">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2">
            <a:alphaModFix/>
          </a:blip>
          <a:srcRect/>
          <a:stretch/>
        </p:blipFill>
        <p:spPr>
          <a:xfrm rot="10800000" flipH="1">
            <a:off x="0" y="1"/>
            <a:ext cx="12192000" cy="6857999"/>
          </a:xfrm>
          <a:prstGeom prst="rect">
            <a:avLst/>
          </a:prstGeom>
          <a:noFill/>
          <a:ln>
            <a:noFill/>
          </a:ln>
        </p:spPr>
      </p:pic>
      <p:sp>
        <p:nvSpPr>
          <p:cNvPr id="87" name="Google Shape;87;p13"/>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a:solidFill>
                  <a:schemeClr val="lt1"/>
                </a:solidFill>
                <a:latin typeface="Arial"/>
                <a:ea typeface="Arial"/>
                <a:cs typeface="Arial"/>
                <a:sym typeface="Arial"/>
              </a:defRPr>
            </a:lvl1pPr>
            <a:lvl2pPr marL="0" lvl="1" indent="0" algn="ctr" rtl="0">
              <a:spcBef>
                <a:spcPts val="0"/>
              </a:spcBef>
              <a:buNone/>
              <a:defRPr sz="1200">
                <a:solidFill>
                  <a:schemeClr val="lt1"/>
                </a:solidFill>
                <a:latin typeface="Arial"/>
                <a:ea typeface="Arial"/>
                <a:cs typeface="Arial"/>
                <a:sym typeface="Arial"/>
              </a:defRPr>
            </a:lvl2pPr>
            <a:lvl3pPr marL="0" lvl="2" indent="0" algn="ctr" rtl="0">
              <a:spcBef>
                <a:spcPts val="0"/>
              </a:spcBef>
              <a:buNone/>
              <a:defRPr sz="1200">
                <a:solidFill>
                  <a:schemeClr val="lt1"/>
                </a:solidFill>
                <a:latin typeface="Arial"/>
                <a:ea typeface="Arial"/>
                <a:cs typeface="Arial"/>
                <a:sym typeface="Arial"/>
              </a:defRPr>
            </a:lvl3pPr>
            <a:lvl4pPr marL="0" lvl="3" indent="0" algn="ctr" rtl="0">
              <a:spcBef>
                <a:spcPts val="0"/>
              </a:spcBef>
              <a:buNone/>
              <a:defRPr sz="1200">
                <a:solidFill>
                  <a:schemeClr val="lt1"/>
                </a:solidFill>
                <a:latin typeface="Arial"/>
                <a:ea typeface="Arial"/>
                <a:cs typeface="Arial"/>
                <a:sym typeface="Arial"/>
              </a:defRPr>
            </a:lvl4pPr>
            <a:lvl5pPr marL="0" lvl="4" indent="0" algn="ctr" rtl="0">
              <a:spcBef>
                <a:spcPts val="0"/>
              </a:spcBef>
              <a:buNone/>
              <a:defRPr sz="1200">
                <a:solidFill>
                  <a:schemeClr val="lt1"/>
                </a:solidFill>
                <a:latin typeface="Arial"/>
                <a:ea typeface="Arial"/>
                <a:cs typeface="Arial"/>
                <a:sym typeface="Arial"/>
              </a:defRPr>
            </a:lvl5pPr>
            <a:lvl6pPr marL="0" lvl="5" indent="0" algn="ctr" rtl="0">
              <a:spcBef>
                <a:spcPts val="0"/>
              </a:spcBef>
              <a:buNone/>
              <a:defRPr sz="1200">
                <a:solidFill>
                  <a:schemeClr val="lt1"/>
                </a:solidFill>
                <a:latin typeface="Arial"/>
                <a:ea typeface="Arial"/>
                <a:cs typeface="Arial"/>
                <a:sym typeface="Arial"/>
              </a:defRPr>
            </a:lvl6pPr>
            <a:lvl7pPr marL="0" lvl="6" indent="0" algn="ctr" rtl="0">
              <a:spcBef>
                <a:spcPts val="0"/>
              </a:spcBef>
              <a:buNone/>
              <a:defRPr sz="1200">
                <a:solidFill>
                  <a:schemeClr val="lt1"/>
                </a:solidFill>
                <a:latin typeface="Arial"/>
                <a:ea typeface="Arial"/>
                <a:cs typeface="Arial"/>
                <a:sym typeface="Arial"/>
              </a:defRPr>
            </a:lvl7pPr>
            <a:lvl8pPr marL="0" lvl="7" indent="0" algn="ctr" rtl="0">
              <a:spcBef>
                <a:spcPts val="0"/>
              </a:spcBef>
              <a:buNone/>
              <a:defRPr sz="1200">
                <a:solidFill>
                  <a:schemeClr val="lt1"/>
                </a:solidFill>
                <a:latin typeface="Arial"/>
                <a:ea typeface="Arial"/>
                <a:cs typeface="Arial"/>
                <a:sym typeface="Arial"/>
              </a:defRPr>
            </a:lvl8pPr>
            <a:lvl9pPr marL="0" lvl="8" indent="0" algn="ctr" rtl="0">
              <a:spcBef>
                <a:spcPts val="0"/>
              </a:spcBef>
              <a:buNone/>
              <a:defRPr sz="12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88" name="Google Shape;88;p13"/>
          <p:cNvSpPr txBox="1">
            <a:spLocks noGrp="1"/>
          </p:cNvSpPr>
          <p:nvPr>
            <p:ph type="title"/>
          </p:nvPr>
        </p:nvSpPr>
        <p:spPr>
          <a:xfrm>
            <a:off x="355564" y="2554375"/>
            <a:ext cx="11438100" cy="6984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chemeClr val="lt1"/>
              </a:buClr>
              <a:buSzPts val="3700"/>
              <a:buFont typeface="Arial Black"/>
              <a:buNone/>
              <a:defRPr sz="3700" b="0" i="0" u="none" strike="noStrike" cap="none">
                <a:solidFill>
                  <a:schemeClr val="lt1"/>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89" name="Google Shape;89;p13"/>
          <p:cNvSpPr txBox="1">
            <a:spLocks noGrp="1"/>
          </p:cNvSpPr>
          <p:nvPr>
            <p:ph type="body" idx="1"/>
          </p:nvPr>
        </p:nvSpPr>
        <p:spPr>
          <a:xfrm>
            <a:off x="355564" y="3252939"/>
            <a:ext cx="11438100" cy="7833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rgbClr val="EC7224"/>
              </a:buClr>
              <a:buSzPts val="2400"/>
              <a:buFont typeface="Arial"/>
              <a:buNone/>
              <a:defRPr sz="2400" b="1" i="0" u="none" strike="noStrike" cap="none">
                <a:solidFill>
                  <a:srgbClr val="EC7224"/>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90" name="Google Shape;90;p13"/>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a:solidFill>
                  <a:schemeClr val="lt1"/>
                </a:solidFill>
                <a:latin typeface="Arial"/>
                <a:ea typeface="Arial"/>
                <a:cs typeface="Arial"/>
                <a:sym typeface="Arial"/>
              </a:rPr>
              <a:t>CONFIDENTIAL </a:t>
            </a:r>
            <a:r>
              <a:rPr lang="en-US" sz="800">
                <a:solidFill>
                  <a:schemeClr val="lt1"/>
                </a:solidFill>
              </a:rPr>
              <a:t>© Copyright EnterpriseDB Corporation, 2020. </a:t>
            </a:r>
            <a:r>
              <a:rPr lang="en-US" sz="800">
                <a:solidFill>
                  <a:schemeClr val="lt1"/>
                </a:solidFill>
                <a:latin typeface="Arial"/>
                <a:ea typeface="Arial"/>
                <a:cs typeface="Arial"/>
                <a:sym typeface="Arial"/>
              </a:rPr>
              <a:t>All rights reserved.</a:t>
            </a:r>
            <a:endParaRPr sz="800">
              <a:solidFill>
                <a:schemeClr val="lt1"/>
              </a:solidFill>
              <a:latin typeface="Arial"/>
              <a:ea typeface="Arial"/>
              <a:cs typeface="Arial"/>
              <a:sym typeface="Arial"/>
            </a:endParaRPr>
          </a:p>
        </p:txBody>
      </p:sp>
      <p:pic>
        <p:nvPicPr>
          <p:cNvPr id="91" name="Google Shape;91;p13"/>
          <p:cNvPicPr preferRelativeResize="0"/>
          <p:nvPr/>
        </p:nvPicPr>
        <p:blipFill rotWithShape="1">
          <a:blip r:embed="rId3">
            <a:alphaModFix/>
          </a:blip>
          <a:srcRect/>
          <a:stretch/>
        </p:blipFill>
        <p:spPr>
          <a:xfrm>
            <a:off x="10473275" y="5733017"/>
            <a:ext cx="1488317" cy="85746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3_Headline, one text box, white slide">
  <p:cSld name="3_Headline, one text box, white slide">
    <p:spTree>
      <p:nvGrpSpPr>
        <p:cNvPr id="1"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r="21777" b="44118"/>
          <a:stretch/>
        </p:blipFill>
        <p:spPr>
          <a:xfrm flipH="1">
            <a:off x="-2" y="0"/>
            <a:ext cx="6443288" cy="6865258"/>
          </a:xfrm>
          <a:prstGeom prst="rect">
            <a:avLst/>
          </a:prstGeom>
          <a:noFill/>
          <a:ln>
            <a:noFill/>
          </a:ln>
        </p:spPr>
      </p:pic>
      <p:sp>
        <p:nvSpPr>
          <p:cNvPr id="94" name="Google Shape;94;p14"/>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a:solidFill>
                  <a:schemeClr val="dk1"/>
                </a:solidFill>
                <a:latin typeface="Arial"/>
                <a:ea typeface="Arial"/>
                <a:cs typeface="Arial"/>
                <a:sym typeface="Arial"/>
              </a:defRPr>
            </a:lvl1pPr>
            <a:lvl2pPr marL="0" lvl="1" indent="0" algn="ctr" rtl="0">
              <a:spcBef>
                <a:spcPts val="0"/>
              </a:spcBef>
              <a:buNone/>
              <a:defRPr sz="1200">
                <a:solidFill>
                  <a:schemeClr val="dk1"/>
                </a:solidFill>
                <a:latin typeface="Arial"/>
                <a:ea typeface="Arial"/>
                <a:cs typeface="Arial"/>
                <a:sym typeface="Arial"/>
              </a:defRPr>
            </a:lvl2pPr>
            <a:lvl3pPr marL="0" lvl="2" indent="0" algn="ctr" rtl="0">
              <a:spcBef>
                <a:spcPts val="0"/>
              </a:spcBef>
              <a:buNone/>
              <a:defRPr sz="1200">
                <a:solidFill>
                  <a:schemeClr val="dk1"/>
                </a:solidFill>
                <a:latin typeface="Arial"/>
                <a:ea typeface="Arial"/>
                <a:cs typeface="Arial"/>
                <a:sym typeface="Arial"/>
              </a:defRPr>
            </a:lvl3pPr>
            <a:lvl4pPr marL="0" lvl="3" indent="0" algn="ctr" rtl="0">
              <a:spcBef>
                <a:spcPts val="0"/>
              </a:spcBef>
              <a:buNone/>
              <a:defRPr sz="1200">
                <a:solidFill>
                  <a:schemeClr val="dk1"/>
                </a:solidFill>
                <a:latin typeface="Arial"/>
                <a:ea typeface="Arial"/>
                <a:cs typeface="Arial"/>
                <a:sym typeface="Arial"/>
              </a:defRPr>
            </a:lvl4pPr>
            <a:lvl5pPr marL="0" lvl="4" indent="0" algn="ctr" rtl="0">
              <a:spcBef>
                <a:spcPts val="0"/>
              </a:spcBef>
              <a:buNone/>
              <a:defRPr sz="1200">
                <a:solidFill>
                  <a:schemeClr val="dk1"/>
                </a:solidFill>
                <a:latin typeface="Arial"/>
                <a:ea typeface="Arial"/>
                <a:cs typeface="Arial"/>
                <a:sym typeface="Arial"/>
              </a:defRPr>
            </a:lvl5pPr>
            <a:lvl6pPr marL="0" lvl="5" indent="0" algn="ctr" rtl="0">
              <a:spcBef>
                <a:spcPts val="0"/>
              </a:spcBef>
              <a:buNone/>
              <a:defRPr sz="1200">
                <a:solidFill>
                  <a:schemeClr val="dk1"/>
                </a:solidFill>
                <a:latin typeface="Arial"/>
                <a:ea typeface="Arial"/>
                <a:cs typeface="Arial"/>
                <a:sym typeface="Arial"/>
              </a:defRPr>
            </a:lvl6pPr>
            <a:lvl7pPr marL="0" lvl="6" indent="0" algn="ctr" rtl="0">
              <a:spcBef>
                <a:spcPts val="0"/>
              </a:spcBef>
              <a:buNone/>
              <a:defRPr sz="1200">
                <a:solidFill>
                  <a:schemeClr val="dk1"/>
                </a:solidFill>
                <a:latin typeface="Arial"/>
                <a:ea typeface="Arial"/>
                <a:cs typeface="Arial"/>
                <a:sym typeface="Arial"/>
              </a:defRPr>
            </a:lvl7pPr>
            <a:lvl8pPr marL="0" lvl="7" indent="0" algn="ctr" rtl="0">
              <a:spcBef>
                <a:spcPts val="0"/>
              </a:spcBef>
              <a:buNone/>
              <a:defRPr sz="1200">
                <a:solidFill>
                  <a:schemeClr val="dk1"/>
                </a:solidFill>
                <a:latin typeface="Arial"/>
                <a:ea typeface="Arial"/>
                <a:cs typeface="Arial"/>
                <a:sym typeface="Arial"/>
              </a:defRPr>
            </a:lvl8pPr>
            <a:lvl9pPr marL="0" lvl="8" indent="0" algn="ctr" rtl="0">
              <a:spcBef>
                <a:spcPts val="0"/>
              </a:spcBef>
              <a:buNone/>
              <a:defRPr sz="12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5" name="Google Shape;95;p14"/>
          <p:cNvSpPr txBox="1">
            <a:spLocks noGrp="1"/>
          </p:cNvSpPr>
          <p:nvPr>
            <p:ph type="title"/>
          </p:nvPr>
        </p:nvSpPr>
        <p:spPr>
          <a:xfrm>
            <a:off x="391821" y="365125"/>
            <a:ext cx="11438100" cy="6984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chemeClr val="dk1"/>
              </a:buClr>
              <a:buSzPts val="3700"/>
              <a:buFont typeface="Arial Black"/>
              <a:buNone/>
              <a:defRPr sz="3700" b="0"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96" name="Google Shape;96;p14"/>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CONFIDENTIAL </a:t>
            </a:r>
            <a:r>
              <a:rPr lang="en-US" sz="800">
                <a:solidFill>
                  <a:schemeClr val="dk1"/>
                </a:solidFill>
              </a:rPr>
              <a:t>© Copyright EnterpriseDB Corporation, 2020. </a:t>
            </a:r>
            <a:r>
              <a:rPr lang="en-US" sz="800">
                <a:solidFill>
                  <a:schemeClr val="dk1"/>
                </a:solidFill>
                <a:latin typeface="Arial"/>
                <a:ea typeface="Arial"/>
                <a:cs typeface="Arial"/>
                <a:sym typeface="Arial"/>
              </a:rPr>
              <a:t>All rights reserved.</a:t>
            </a:r>
            <a:endParaRPr sz="800">
              <a:solidFill>
                <a:schemeClr val="dk1"/>
              </a:solidFill>
              <a:latin typeface="Arial"/>
              <a:ea typeface="Arial"/>
              <a:cs typeface="Arial"/>
              <a:sym typeface="Arial"/>
            </a:endParaRPr>
          </a:p>
        </p:txBody>
      </p:sp>
      <p:sp>
        <p:nvSpPr>
          <p:cNvPr id="97" name="Google Shape;97;p14"/>
          <p:cNvSpPr txBox="1">
            <a:spLocks noGrp="1"/>
          </p:cNvSpPr>
          <p:nvPr>
            <p:ph type="body" idx="1"/>
          </p:nvPr>
        </p:nvSpPr>
        <p:spPr>
          <a:xfrm>
            <a:off x="391821" y="1531923"/>
            <a:ext cx="11438100" cy="43044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98" name="Google Shape;98;p14"/>
          <p:cNvPicPr preferRelativeResize="0"/>
          <p:nvPr/>
        </p:nvPicPr>
        <p:blipFill rotWithShape="1">
          <a:blip r:embed="rId3">
            <a:alphaModFix/>
          </a:blip>
          <a:srcRect/>
          <a:stretch/>
        </p:blipFill>
        <p:spPr>
          <a:xfrm>
            <a:off x="10775016" y="6131138"/>
            <a:ext cx="1118021" cy="6441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amp;A Slide">
  <p:cSld name="Q&amp;A Slide">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l="11111"/>
          <a:stretch/>
        </p:blipFill>
        <p:spPr>
          <a:xfrm flipH="1">
            <a:off x="-3" y="-27283"/>
            <a:ext cx="12192003" cy="6885282"/>
          </a:xfrm>
          <a:prstGeom prst="rect">
            <a:avLst/>
          </a:prstGeom>
          <a:noFill/>
          <a:ln>
            <a:noFill/>
          </a:ln>
        </p:spPr>
      </p:pic>
      <p:sp>
        <p:nvSpPr>
          <p:cNvPr id="101" name="Google Shape;101;p15"/>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a:solidFill>
                  <a:schemeClr val="dk1"/>
                </a:solidFill>
                <a:latin typeface="Arial"/>
                <a:ea typeface="Arial"/>
                <a:cs typeface="Arial"/>
                <a:sym typeface="Arial"/>
              </a:defRPr>
            </a:lvl1pPr>
            <a:lvl2pPr marL="0" lvl="1" indent="0" algn="ctr" rtl="0">
              <a:spcBef>
                <a:spcPts val="0"/>
              </a:spcBef>
              <a:buNone/>
              <a:defRPr sz="1200">
                <a:solidFill>
                  <a:schemeClr val="dk1"/>
                </a:solidFill>
                <a:latin typeface="Arial"/>
                <a:ea typeface="Arial"/>
                <a:cs typeface="Arial"/>
                <a:sym typeface="Arial"/>
              </a:defRPr>
            </a:lvl2pPr>
            <a:lvl3pPr marL="0" lvl="2" indent="0" algn="ctr" rtl="0">
              <a:spcBef>
                <a:spcPts val="0"/>
              </a:spcBef>
              <a:buNone/>
              <a:defRPr sz="1200">
                <a:solidFill>
                  <a:schemeClr val="dk1"/>
                </a:solidFill>
                <a:latin typeface="Arial"/>
                <a:ea typeface="Arial"/>
                <a:cs typeface="Arial"/>
                <a:sym typeface="Arial"/>
              </a:defRPr>
            </a:lvl3pPr>
            <a:lvl4pPr marL="0" lvl="3" indent="0" algn="ctr" rtl="0">
              <a:spcBef>
                <a:spcPts val="0"/>
              </a:spcBef>
              <a:buNone/>
              <a:defRPr sz="1200">
                <a:solidFill>
                  <a:schemeClr val="dk1"/>
                </a:solidFill>
                <a:latin typeface="Arial"/>
                <a:ea typeface="Arial"/>
                <a:cs typeface="Arial"/>
                <a:sym typeface="Arial"/>
              </a:defRPr>
            </a:lvl4pPr>
            <a:lvl5pPr marL="0" lvl="4" indent="0" algn="ctr" rtl="0">
              <a:spcBef>
                <a:spcPts val="0"/>
              </a:spcBef>
              <a:buNone/>
              <a:defRPr sz="1200">
                <a:solidFill>
                  <a:schemeClr val="dk1"/>
                </a:solidFill>
                <a:latin typeface="Arial"/>
                <a:ea typeface="Arial"/>
                <a:cs typeface="Arial"/>
                <a:sym typeface="Arial"/>
              </a:defRPr>
            </a:lvl5pPr>
            <a:lvl6pPr marL="0" lvl="5" indent="0" algn="ctr" rtl="0">
              <a:spcBef>
                <a:spcPts val="0"/>
              </a:spcBef>
              <a:buNone/>
              <a:defRPr sz="1200">
                <a:solidFill>
                  <a:schemeClr val="dk1"/>
                </a:solidFill>
                <a:latin typeface="Arial"/>
                <a:ea typeface="Arial"/>
                <a:cs typeface="Arial"/>
                <a:sym typeface="Arial"/>
              </a:defRPr>
            </a:lvl6pPr>
            <a:lvl7pPr marL="0" lvl="6" indent="0" algn="ctr" rtl="0">
              <a:spcBef>
                <a:spcPts val="0"/>
              </a:spcBef>
              <a:buNone/>
              <a:defRPr sz="1200">
                <a:solidFill>
                  <a:schemeClr val="dk1"/>
                </a:solidFill>
                <a:latin typeface="Arial"/>
                <a:ea typeface="Arial"/>
                <a:cs typeface="Arial"/>
                <a:sym typeface="Arial"/>
              </a:defRPr>
            </a:lvl7pPr>
            <a:lvl8pPr marL="0" lvl="7" indent="0" algn="ctr" rtl="0">
              <a:spcBef>
                <a:spcPts val="0"/>
              </a:spcBef>
              <a:buNone/>
              <a:defRPr sz="1200">
                <a:solidFill>
                  <a:schemeClr val="dk1"/>
                </a:solidFill>
                <a:latin typeface="Arial"/>
                <a:ea typeface="Arial"/>
                <a:cs typeface="Arial"/>
                <a:sym typeface="Arial"/>
              </a:defRPr>
            </a:lvl8pPr>
            <a:lvl9pPr marL="0" lvl="8" indent="0" algn="ctr" rtl="0">
              <a:spcBef>
                <a:spcPts val="0"/>
              </a:spcBef>
              <a:buNone/>
              <a:defRPr sz="12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15"/>
          <p:cNvSpPr txBox="1">
            <a:spLocks noGrp="1"/>
          </p:cNvSpPr>
          <p:nvPr>
            <p:ph type="body" idx="1"/>
          </p:nvPr>
        </p:nvSpPr>
        <p:spPr>
          <a:xfrm>
            <a:off x="355564" y="6048404"/>
            <a:ext cx="11438100" cy="5607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chemeClr val="dk1"/>
              </a:buClr>
              <a:buSzPts val="1600"/>
              <a:buFont typeface="Arial"/>
              <a:buNone/>
              <a:defRPr sz="1600" b="1" i="0" u="none" strike="noStrike" cap="none">
                <a:solidFill>
                  <a:schemeClr val="dk1"/>
                </a:solidFill>
                <a:latin typeface="Arial Black"/>
                <a:ea typeface="Arial Black"/>
                <a:cs typeface="Arial Black"/>
                <a:sym typeface="Arial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103" name="Google Shape;103;p15"/>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CONFIDENTIAL </a:t>
            </a:r>
            <a:r>
              <a:rPr lang="en-US" sz="800">
                <a:solidFill>
                  <a:schemeClr val="dk1"/>
                </a:solidFill>
              </a:rPr>
              <a:t>© Copyright EnterpriseDB Corporation, 2020. </a:t>
            </a:r>
            <a:r>
              <a:rPr lang="en-US" sz="800">
                <a:solidFill>
                  <a:schemeClr val="dk1"/>
                </a:solidFill>
                <a:latin typeface="Arial"/>
                <a:ea typeface="Arial"/>
                <a:cs typeface="Arial"/>
                <a:sym typeface="Arial"/>
              </a:rPr>
              <a:t>All rights reserved.</a:t>
            </a:r>
            <a:endParaRPr sz="800">
              <a:solidFill>
                <a:schemeClr val="dk1"/>
              </a:solidFill>
              <a:latin typeface="Arial"/>
              <a:ea typeface="Arial"/>
              <a:cs typeface="Arial"/>
              <a:sym typeface="Arial"/>
            </a:endParaRPr>
          </a:p>
        </p:txBody>
      </p:sp>
      <p:sp>
        <p:nvSpPr>
          <p:cNvPr id="104" name="Google Shape;104;p15"/>
          <p:cNvSpPr txBox="1"/>
          <p:nvPr/>
        </p:nvSpPr>
        <p:spPr>
          <a:xfrm>
            <a:off x="355564" y="2959869"/>
            <a:ext cx="9608400" cy="7797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4300" b="1" i="0" u="none" strike="noStrike" cap="none">
                <a:solidFill>
                  <a:schemeClr val="lt1"/>
                </a:solidFill>
                <a:latin typeface="Arial Black"/>
                <a:ea typeface="Arial Black"/>
                <a:cs typeface="Arial Black"/>
                <a:sym typeface="Arial Black"/>
              </a:rPr>
              <a:t>QUESTIONS &amp; DISCUSSION</a:t>
            </a:r>
            <a:endParaRPr sz="2400" b="1" i="0">
              <a:solidFill>
                <a:schemeClr val="lt1"/>
              </a:solidFill>
              <a:latin typeface="Arial Black"/>
              <a:ea typeface="Arial Black"/>
              <a:cs typeface="Arial Black"/>
              <a:sym typeface="Arial Black"/>
            </a:endParaRPr>
          </a:p>
        </p:txBody>
      </p:sp>
      <p:pic>
        <p:nvPicPr>
          <p:cNvPr id="105" name="Google Shape;105;p15"/>
          <p:cNvPicPr preferRelativeResize="0"/>
          <p:nvPr/>
        </p:nvPicPr>
        <p:blipFill rotWithShape="1">
          <a:blip r:embed="rId3">
            <a:alphaModFix/>
          </a:blip>
          <a:srcRect/>
          <a:stretch/>
        </p:blipFill>
        <p:spPr>
          <a:xfrm>
            <a:off x="10775016" y="6131138"/>
            <a:ext cx="1118021" cy="6441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106"/>
        <p:cNvGrpSpPr/>
        <p:nvPr/>
      </p:nvGrpSpPr>
      <p:grpSpPr>
        <a:xfrm>
          <a:off x="0" y="0"/>
          <a:ext cx="0" cy="0"/>
          <a:chOff x="0" y="0"/>
          <a:chExt cx="0" cy="0"/>
        </a:xfrm>
      </p:grpSpPr>
      <p:pic>
        <p:nvPicPr>
          <p:cNvPr id="107" name="Google Shape;107;p16" descr="1.png"/>
          <p:cNvPicPr preferRelativeResize="0"/>
          <p:nvPr/>
        </p:nvPicPr>
        <p:blipFill rotWithShape="1">
          <a:blip r:embed="rId2">
            <a:alphaModFix/>
          </a:blip>
          <a:srcRect/>
          <a:stretch/>
        </p:blipFill>
        <p:spPr>
          <a:xfrm>
            <a:off x="0" y="0"/>
            <a:ext cx="12192001" cy="6855859"/>
          </a:xfrm>
          <a:prstGeom prst="rect">
            <a:avLst/>
          </a:prstGeom>
          <a:noFill/>
          <a:ln>
            <a:noFill/>
          </a:ln>
        </p:spPr>
      </p:pic>
      <p:pic>
        <p:nvPicPr>
          <p:cNvPr id="108" name="Google Shape;108;p16"/>
          <p:cNvPicPr preferRelativeResize="0"/>
          <p:nvPr/>
        </p:nvPicPr>
        <p:blipFill rotWithShape="1">
          <a:blip r:embed="rId3">
            <a:alphaModFix/>
          </a:blip>
          <a:srcRect/>
          <a:stretch/>
        </p:blipFill>
        <p:spPr>
          <a:xfrm>
            <a:off x="-26505" y="0"/>
            <a:ext cx="12218504" cy="6858001"/>
          </a:xfrm>
          <a:prstGeom prst="rect">
            <a:avLst/>
          </a:prstGeom>
          <a:noFill/>
          <a:ln>
            <a:noFill/>
          </a:ln>
        </p:spPr>
      </p:pic>
      <p:cxnSp>
        <p:nvCxnSpPr>
          <p:cNvPr id="109" name="Google Shape;109;p16"/>
          <p:cNvCxnSpPr/>
          <p:nvPr/>
        </p:nvCxnSpPr>
        <p:spPr>
          <a:xfrm>
            <a:off x="657701" y="3863767"/>
            <a:ext cx="5668500" cy="0"/>
          </a:xfrm>
          <a:prstGeom prst="straightConnector1">
            <a:avLst/>
          </a:prstGeom>
          <a:noFill/>
          <a:ln w="25400" cap="flat" cmpd="sng">
            <a:solidFill>
              <a:srgbClr val="EC7224"/>
            </a:solidFill>
            <a:prstDash val="solid"/>
            <a:miter lim="800000"/>
            <a:headEnd type="none" w="sm" len="sm"/>
            <a:tailEnd type="none" w="sm" len="sm"/>
          </a:ln>
        </p:spPr>
      </p:cxnSp>
      <p:sp>
        <p:nvSpPr>
          <p:cNvPr id="110" name="Google Shape;110;p16"/>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a:solidFill>
                  <a:schemeClr val="lt1"/>
                </a:solidFill>
                <a:latin typeface="Arial"/>
                <a:ea typeface="Arial"/>
                <a:cs typeface="Arial"/>
                <a:sym typeface="Arial"/>
              </a:rPr>
              <a:t>CONFIDENTIAL </a:t>
            </a:r>
            <a:r>
              <a:rPr lang="en-US" sz="800">
                <a:solidFill>
                  <a:schemeClr val="lt1"/>
                </a:solidFill>
              </a:rPr>
              <a:t>© Copyright EnterpriseDB Corporation, 2020. </a:t>
            </a:r>
            <a:r>
              <a:rPr lang="en-US" sz="800">
                <a:solidFill>
                  <a:schemeClr val="lt1"/>
                </a:solidFill>
                <a:latin typeface="Arial"/>
                <a:ea typeface="Arial"/>
                <a:cs typeface="Arial"/>
                <a:sym typeface="Arial"/>
              </a:rPr>
              <a:t>All rights reserved.</a:t>
            </a:r>
            <a:endParaRPr sz="800">
              <a:solidFill>
                <a:schemeClr val="lt1"/>
              </a:solidFill>
              <a:latin typeface="Arial"/>
              <a:ea typeface="Arial"/>
              <a:cs typeface="Arial"/>
              <a:sym typeface="Arial"/>
            </a:endParaRPr>
          </a:p>
        </p:txBody>
      </p:sp>
      <p:sp>
        <p:nvSpPr>
          <p:cNvPr id="111" name="Google Shape;111;p16"/>
          <p:cNvSpPr txBox="1"/>
          <p:nvPr/>
        </p:nvSpPr>
        <p:spPr>
          <a:xfrm>
            <a:off x="187169" y="1316329"/>
            <a:ext cx="6939600" cy="12312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7200">
                <a:solidFill>
                  <a:schemeClr val="lt1"/>
                </a:solidFill>
                <a:latin typeface="Arial Black"/>
                <a:ea typeface="Arial Black"/>
                <a:cs typeface="Arial Black"/>
                <a:sym typeface="Arial Black"/>
              </a:rPr>
              <a:t>THANK YOU</a:t>
            </a:r>
            <a:endParaRPr sz="1900"/>
          </a:p>
        </p:txBody>
      </p:sp>
      <p:sp>
        <p:nvSpPr>
          <p:cNvPr id="112" name="Google Shape;112;p16"/>
          <p:cNvSpPr txBox="1"/>
          <p:nvPr/>
        </p:nvSpPr>
        <p:spPr>
          <a:xfrm>
            <a:off x="583096" y="4004020"/>
            <a:ext cx="5118000" cy="6975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1900" b="0" i="0">
                <a:solidFill>
                  <a:schemeClr val="lt1"/>
                </a:solidFill>
                <a:latin typeface="Arial"/>
                <a:ea typeface="Arial"/>
                <a:cs typeface="Arial"/>
                <a:sym typeface="Arial"/>
              </a:rPr>
              <a:t>info@enterprisedb.com</a:t>
            </a:r>
            <a:endParaRPr sz="1900"/>
          </a:p>
          <a:p>
            <a:pPr marL="0" marR="0" lvl="0" indent="0" algn="l" rtl="0">
              <a:spcBef>
                <a:spcPts val="0"/>
              </a:spcBef>
              <a:spcAft>
                <a:spcPts val="0"/>
              </a:spcAft>
              <a:buNone/>
            </a:pPr>
            <a:r>
              <a:rPr lang="en-US" sz="1900" b="0" i="0">
                <a:solidFill>
                  <a:schemeClr val="lt1"/>
                </a:solidFill>
                <a:latin typeface="Arial"/>
                <a:ea typeface="Arial"/>
                <a:cs typeface="Arial"/>
                <a:sym typeface="Arial"/>
              </a:rPr>
              <a:t>www.enterprisedb.com</a:t>
            </a:r>
            <a:endParaRPr sz="1900"/>
          </a:p>
        </p:txBody>
      </p:sp>
      <p:sp>
        <p:nvSpPr>
          <p:cNvPr id="113" name="Google Shape;113;p16"/>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a:solidFill>
                  <a:schemeClr val="lt1"/>
                </a:solidFill>
                <a:latin typeface="Arial"/>
                <a:ea typeface="Arial"/>
                <a:cs typeface="Arial"/>
                <a:sym typeface="Arial"/>
              </a:defRPr>
            </a:lvl1pPr>
            <a:lvl2pPr marL="0" lvl="1" indent="0" algn="ctr" rtl="0">
              <a:spcBef>
                <a:spcPts val="0"/>
              </a:spcBef>
              <a:buNone/>
              <a:defRPr sz="1200">
                <a:solidFill>
                  <a:schemeClr val="lt1"/>
                </a:solidFill>
                <a:latin typeface="Arial"/>
                <a:ea typeface="Arial"/>
                <a:cs typeface="Arial"/>
                <a:sym typeface="Arial"/>
              </a:defRPr>
            </a:lvl2pPr>
            <a:lvl3pPr marL="0" lvl="2" indent="0" algn="ctr" rtl="0">
              <a:spcBef>
                <a:spcPts val="0"/>
              </a:spcBef>
              <a:buNone/>
              <a:defRPr sz="1200">
                <a:solidFill>
                  <a:schemeClr val="lt1"/>
                </a:solidFill>
                <a:latin typeface="Arial"/>
                <a:ea typeface="Arial"/>
                <a:cs typeface="Arial"/>
                <a:sym typeface="Arial"/>
              </a:defRPr>
            </a:lvl3pPr>
            <a:lvl4pPr marL="0" lvl="3" indent="0" algn="ctr" rtl="0">
              <a:spcBef>
                <a:spcPts val="0"/>
              </a:spcBef>
              <a:buNone/>
              <a:defRPr sz="1200">
                <a:solidFill>
                  <a:schemeClr val="lt1"/>
                </a:solidFill>
                <a:latin typeface="Arial"/>
                <a:ea typeface="Arial"/>
                <a:cs typeface="Arial"/>
                <a:sym typeface="Arial"/>
              </a:defRPr>
            </a:lvl4pPr>
            <a:lvl5pPr marL="0" lvl="4" indent="0" algn="ctr" rtl="0">
              <a:spcBef>
                <a:spcPts val="0"/>
              </a:spcBef>
              <a:buNone/>
              <a:defRPr sz="1200">
                <a:solidFill>
                  <a:schemeClr val="lt1"/>
                </a:solidFill>
                <a:latin typeface="Arial"/>
                <a:ea typeface="Arial"/>
                <a:cs typeface="Arial"/>
                <a:sym typeface="Arial"/>
              </a:defRPr>
            </a:lvl5pPr>
            <a:lvl6pPr marL="0" lvl="5" indent="0" algn="ctr" rtl="0">
              <a:spcBef>
                <a:spcPts val="0"/>
              </a:spcBef>
              <a:buNone/>
              <a:defRPr sz="1200">
                <a:solidFill>
                  <a:schemeClr val="lt1"/>
                </a:solidFill>
                <a:latin typeface="Arial"/>
                <a:ea typeface="Arial"/>
                <a:cs typeface="Arial"/>
                <a:sym typeface="Arial"/>
              </a:defRPr>
            </a:lvl6pPr>
            <a:lvl7pPr marL="0" lvl="6" indent="0" algn="ctr" rtl="0">
              <a:spcBef>
                <a:spcPts val="0"/>
              </a:spcBef>
              <a:buNone/>
              <a:defRPr sz="1200">
                <a:solidFill>
                  <a:schemeClr val="lt1"/>
                </a:solidFill>
                <a:latin typeface="Arial"/>
                <a:ea typeface="Arial"/>
                <a:cs typeface="Arial"/>
                <a:sym typeface="Arial"/>
              </a:defRPr>
            </a:lvl7pPr>
            <a:lvl8pPr marL="0" lvl="7" indent="0" algn="ctr" rtl="0">
              <a:spcBef>
                <a:spcPts val="0"/>
              </a:spcBef>
              <a:buNone/>
              <a:defRPr sz="1200">
                <a:solidFill>
                  <a:schemeClr val="lt1"/>
                </a:solidFill>
                <a:latin typeface="Arial"/>
                <a:ea typeface="Arial"/>
                <a:cs typeface="Arial"/>
                <a:sym typeface="Arial"/>
              </a:defRPr>
            </a:lvl8pPr>
            <a:lvl9pPr marL="0" lvl="8" indent="0" algn="ctr" rtl="0">
              <a:spcBef>
                <a:spcPts val="0"/>
              </a:spcBef>
              <a:buNone/>
              <a:defRPr sz="12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14" name="Google Shape;114;p16"/>
          <p:cNvPicPr preferRelativeResize="0"/>
          <p:nvPr/>
        </p:nvPicPr>
        <p:blipFill rotWithShape="1">
          <a:blip r:embed="rId4">
            <a:alphaModFix/>
          </a:blip>
          <a:srcRect/>
          <a:stretch/>
        </p:blipFill>
        <p:spPr>
          <a:xfrm>
            <a:off x="10473275" y="5733017"/>
            <a:ext cx="1488317" cy="8574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937">
          <p15:clr>
            <a:srgbClr val="FBAE40"/>
          </p15:clr>
        </p15:guide>
        <p15:guide id="2" pos="608">
          <p15:clr>
            <a:srgbClr val="FBAE40"/>
          </p15:clr>
        </p15:guide>
        <p15:guide id="3" pos="67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orange flood">
  <p:cSld name="orange flood">
    <p:spTree>
      <p:nvGrpSpPr>
        <p:cNvPr id="1" name="Shape 115"/>
        <p:cNvGrpSpPr/>
        <p:nvPr/>
      </p:nvGrpSpPr>
      <p:grpSpPr>
        <a:xfrm>
          <a:off x="0" y="0"/>
          <a:ext cx="0" cy="0"/>
          <a:chOff x="0" y="0"/>
          <a:chExt cx="0" cy="0"/>
        </a:xfrm>
      </p:grpSpPr>
      <p:pic>
        <p:nvPicPr>
          <p:cNvPr id="116" name="Google Shape;116;p17"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117" name="Google Shape;117;p17"/>
          <p:cNvPicPr preferRelativeResize="0"/>
          <p:nvPr/>
        </p:nvPicPr>
        <p:blipFill rotWithShape="1">
          <a:blip r:embed="rId3">
            <a:alphaModFix/>
          </a:blip>
          <a:srcRect/>
          <a:stretch/>
        </p:blipFill>
        <p:spPr>
          <a:xfrm>
            <a:off x="10470040" y="191881"/>
            <a:ext cx="1379060" cy="857428"/>
          </a:xfrm>
          <a:prstGeom prst="rect">
            <a:avLst/>
          </a:prstGeom>
          <a:noFill/>
          <a:ln>
            <a:noFill/>
          </a:ln>
        </p:spPr>
      </p:pic>
      <p:sp>
        <p:nvSpPr>
          <p:cNvPr id="118" name="Google Shape;118;p17"/>
          <p:cNvSpPr txBox="1">
            <a:spLocks noGrp="1"/>
          </p:cNvSpPr>
          <p:nvPr>
            <p:ph type="title"/>
          </p:nvPr>
        </p:nvSpPr>
        <p:spPr>
          <a:xfrm>
            <a:off x="390310" y="2917860"/>
            <a:ext cx="9246900" cy="1432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9" name="Google Shape;119;p17"/>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spTree>
      <p:nvGrpSpPr>
        <p:cNvPr id="1" name="Shape 120"/>
        <p:cNvGrpSpPr/>
        <p:nvPr/>
      </p:nvGrpSpPr>
      <p:grpSpPr>
        <a:xfrm>
          <a:off x="0" y="0"/>
          <a:ext cx="0" cy="0"/>
          <a:chOff x="0" y="0"/>
          <a:chExt cx="0" cy="0"/>
        </a:xfrm>
      </p:grpSpPr>
      <p:sp>
        <p:nvSpPr>
          <p:cNvPr id="121" name="Google Shape;121;p18"/>
          <p:cNvSpPr/>
          <p:nvPr/>
        </p:nvSpPr>
        <p:spPr>
          <a:xfrm>
            <a:off x="0" y="25077"/>
            <a:ext cx="12192000" cy="6120300"/>
          </a:xfrm>
          <a:prstGeom prst="rect">
            <a:avLst/>
          </a:prstGeom>
          <a:solidFill>
            <a:srgbClr val="1D2139"/>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22" name="Google Shape;122;p18"/>
          <p:cNvSpPr/>
          <p:nvPr/>
        </p:nvSpPr>
        <p:spPr>
          <a:xfrm>
            <a:off x="0" y="10351"/>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23" name="Google Shape;123;p18"/>
          <p:cNvSpPr txBox="1">
            <a:spLocks noGrp="1"/>
          </p:cNvSpPr>
          <p:nvPr>
            <p:ph type="ctrTitle"/>
          </p:nvPr>
        </p:nvSpPr>
        <p:spPr>
          <a:xfrm>
            <a:off x="1154957" y="1272797"/>
            <a:ext cx="4399200" cy="26775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rgbClr val="FE5000"/>
              </a:buClr>
              <a:buSzPts val="4300"/>
              <a:buFont typeface="Arial"/>
              <a:buNone/>
              <a:defRPr sz="4300" b="1" i="0">
                <a:latin typeface="Arial"/>
                <a:ea typeface="Arial"/>
                <a:cs typeface="Arial"/>
                <a:sym typeface="Arial"/>
              </a:defRPr>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124" name="Google Shape;124;p18"/>
          <p:cNvSpPr txBox="1">
            <a:spLocks noGrp="1"/>
          </p:cNvSpPr>
          <p:nvPr>
            <p:ph type="subTitle" idx="1"/>
          </p:nvPr>
        </p:nvSpPr>
        <p:spPr>
          <a:xfrm>
            <a:off x="1154956" y="4777380"/>
            <a:ext cx="4399200" cy="861600"/>
          </a:xfrm>
          <a:prstGeom prst="rect">
            <a:avLst/>
          </a:prstGeom>
          <a:noFill/>
          <a:ln>
            <a:noFill/>
          </a:ln>
        </p:spPr>
        <p:txBody>
          <a:bodyPr spcFirstLastPara="1" wrap="square" lIns="121900" tIns="60925" rIns="121900" bIns="60925" anchor="t" anchorCtr="0">
            <a:noAutofit/>
          </a:bodyPr>
          <a:lstStyle>
            <a:lvl1pPr lvl="0" algn="l" rtl="0">
              <a:lnSpc>
                <a:spcPct val="100000"/>
              </a:lnSpc>
              <a:spcBef>
                <a:spcPts val="1000"/>
              </a:spcBef>
              <a:spcAft>
                <a:spcPts val="0"/>
              </a:spcAft>
              <a:buSzPts val="1400"/>
              <a:buNone/>
              <a:defRPr sz="1900" cap="none">
                <a:solidFill>
                  <a:schemeClr val="lt1"/>
                </a:solidFill>
                <a:latin typeface="Arial"/>
                <a:ea typeface="Arial"/>
                <a:cs typeface="Arial"/>
                <a:sym typeface="Arial"/>
              </a:defRPr>
            </a:lvl1pPr>
            <a:lvl2pPr lvl="1" algn="ctr" rtl="0">
              <a:lnSpc>
                <a:spcPct val="100000"/>
              </a:lnSpc>
              <a:spcBef>
                <a:spcPts val="1000"/>
              </a:spcBef>
              <a:spcAft>
                <a:spcPts val="0"/>
              </a:spcAft>
              <a:buSzPts val="1300"/>
              <a:buNone/>
              <a:defRPr sz="1900">
                <a:solidFill>
                  <a:srgbClr val="888888"/>
                </a:solidFill>
              </a:defRPr>
            </a:lvl2pPr>
            <a:lvl3pPr lvl="2" algn="ctr" rtl="0">
              <a:lnSpc>
                <a:spcPct val="100000"/>
              </a:lnSpc>
              <a:spcBef>
                <a:spcPts val="1000"/>
              </a:spcBef>
              <a:spcAft>
                <a:spcPts val="0"/>
              </a:spcAft>
              <a:buSzPts val="1100"/>
              <a:buNone/>
              <a:defRPr sz="1900">
                <a:solidFill>
                  <a:srgbClr val="888888"/>
                </a:solidFill>
              </a:defRPr>
            </a:lvl3pPr>
            <a:lvl4pPr lvl="3" algn="ctr" rtl="0">
              <a:lnSpc>
                <a:spcPct val="100000"/>
              </a:lnSpc>
              <a:spcBef>
                <a:spcPts val="1000"/>
              </a:spcBef>
              <a:spcAft>
                <a:spcPts val="0"/>
              </a:spcAft>
              <a:buSzPts val="1000"/>
              <a:buNone/>
              <a:defRPr sz="1900">
                <a:solidFill>
                  <a:srgbClr val="888888"/>
                </a:solidFill>
              </a:defRPr>
            </a:lvl4pPr>
            <a:lvl5pPr lvl="4" algn="ctr" rtl="0">
              <a:lnSpc>
                <a:spcPct val="100000"/>
              </a:lnSpc>
              <a:spcBef>
                <a:spcPts val="1000"/>
              </a:spcBef>
              <a:spcAft>
                <a:spcPts val="0"/>
              </a:spcAft>
              <a:buSzPts val="1000"/>
              <a:buNone/>
              <a:defRPr sz="1900">
                <a:solidFill>
                  <a:srgbClr val="888888"/>
                </a:solidFill>
              </a:defRPr>
            </a:lvl5pPr>
            <a:lvl6pPr lvl="5" algn="ctr" rtl="0">
              <a:lnSpc>
                <a:spcPct val="100000"/>
              </a:lnSpc>
              <a:spcBef>
                <a:spcPts val="1000"/>
              </a:spcBef>
              <a:spcAft>
                <a:spcPts val="0"/>
              </a:spcAft>
              <a:buSzPts val="1000"/>
              <a:buNone/>
              <a:defRPr sz="1900">
                <a:solidFill>
                  <a:srgbClr val="888888"/>
                </a:solidFill>
              </a:defRPr>
            </a:lvl6pPr>
            <a:lvl7pPr lvl="6" algn="ctr" rtl="0">
              <a:lnSpc>
                <a:spcPct val="100000"/>
              </a:lnSpc>
              <a:spcBef>
                <a:spcPts val="1000"/>
              </a:spcBef>
              <a:spcAft>
                <a:spcPts val="0"/>
              </a:spcAft>
              <a:buSzPts val="1000"/>
              <a:buNone/>
              <a:defRPr sz="1900">
                <a:solidFill>
                  <a:srgbClr val="888888"/>
                </a:solidFill>
              </a:defRPr>
            </a:lvl7pPr>
            <a:lvl8pPr lvl="7" algn="ctr" rtl="0">
              <a:lnSpc>
                <a:spcPct val="100000"/>
              </a:lnSpc>
              <a:spcBef>
                <a:spcPts val="1000"/>
              </a:spcBef>
              <a:spcAft>
                <a:spcPts val="0"/>
              </a:spcAft>
              <a:buSzPts val="1000"/>
              <a:buNone/>
              <a:defRPr sz="1900">
                <a:solidFill>
                  <a:srgbClr val="888888"/>
                </a:solidFill>
              </a:defRPr>
            </a:lvl8pPr>
            <a:lvl9pPr lvl="8" algn="ctr" rtl="0">
              <a:lnSpc>
                <a:spcPct val="100000"/>
              </a:lnSpc>
              <a:spcBef>
                <a:spcPts val="1000"/>
              </a:spcBef>
              <a:spcAft>
                <a:spcPts val="0"/>
              </a:spcAft>
              <a:buSzPts val="1000"/>
              <a:buNone/>
              <a:defRPr sz="1900">
                <a:solidFill>
                  <a:srgbClr val="888888"/>
                </a:solidFill>
              </a:defRPr>
            </a:lvl9pPr>
          </a:lstStyle>
          <a:p>
            <a:endParaRPr/>
          </a:p>
        </p:txBody>
      </p:sp>
      <p:grpSp>
        <p:nvGrpSpPr>
          <p:cNvPr id="125" name="Google Shape;125;p18"/>
          <p:cNvGrpSpPr/>
          <p:nvPr/>
        </p:nvGrpSpPr>
        <p:grpSpPr>
          <a:xfrm>
            <a:off x="10743944" y="0"/>
            <a:ext cx="685834" cy="6649481"/>
            <a:chOff x="16115109" y="0"/>
            <a:chExt cx="1028700" cy="9973722"/>
          </a:xfrm>
        </p:grpSpPr>
        <p:pic>
          <p:nvPicPr>
            <p:cNvPr id="126" name="Google Shape;126;p18"/>
            <p:cNvPicPr preferRelativeResize="0"/>
            <p:nvPr/>
          </p:nvPicPr>
          <p:blipFill rotWithShape="1">
            <a:blip r:embed="rId2">
              <a:alphaModFix/>
            </a:blip>
            <a:srcRect/>
            <a:stretch/>
          </p:blipFill>
          <p:spPr>
            <a:xfrm>
              <a:off x="16115109" y="9381056"/>
              <a:ext cx="1028700" cy="592666"/>
            </a:xfrm>
            <a:prstGeom prst="rect">
              <a:avLst/>
            </a:prstGeom>
            <a:noFill/>
            <a:ln>
              <a:noFill/>
            </a:ln>
          </p:spPr>
        </p:pic>
        <p:sp>
          <p:nvSpPr>
            <p:cNvPr id="127" name="Google Shape;127;p18"/>
            <p:cNvSpPr/>
            <p:nvPr/>
          </p:nvSpPr>
          <p:spPr>
            <a:xfrm>
              <a:off x="16115109" y="0"/>
              <a:ext cx="1028700" cy="1714500"/>
            </a:xfrm>
            <a:prstGeom prst="rect">
              <a:avLst/>
            </a:prstGeom>
            <a:solidFill>
              <a:schemeClr val="accent1"/>
            </a:solidFill>
            <a:ln>
              <a:noFill/>
            </a:ln>
            <a:effectLst>
              <a:outerShdw blurRad="38100" dist="25400" dir="5400000" rotWithShape="0">
                <a:srgbClr val="000000">
                  <a:alpha val="4235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sp>
        <p:nvSpPr>
          <p:cNvPr id="128" name="Google Shape;128;p18"/>
          <p:cNvSpPr/>
          <p:nvPr/>
        </p:nvSpPr>
        <p:spPr>
          <a:xfrm>
            <a:off x="10743406" y="0"/>
            <a:ext cx="686100" cy="1143300"/>
          </a:xfrm>
          <a:prstGeom prst="rect">
            <a:avLst/>
          </a:prstGeom>
          <a:solidFill>
            <a:srgbClr val="FE5000"/>
          </a:solidFill>
          <a:ln>
            <a:noFill/>
          </a:ln>
          <a:effectLst>
            <a:outerShdw blurRad="38100" dist="25400" dir="5400000" rotWithShape="0">
              <a:srgbClr val="000000">
                <a:alpha val="4235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29" name="Google Shape;129;p18"/>
          <p:cNvSpPr>
            <a:spLocks noGrp="1"/>
          </p:cNvSpPr>
          <p:nvPr>
            <p:ph type="pic" idx="2"/>
          </p:nvPr>
        </p:nvSpPr>
        <p:spPr>
          <a:xfrm>
            <a:off x="6216124" y="1251651"/>
            <a:ext cx="5213100" cy="47373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1000"/>
              </a:spcBef>
              <a:spcAft>
                <a:spcPts val="0"/>
              </a:spcAft>
              <a:buClr>
                <a:schemeClr val="lt1"/>
              </a:buClr>
              <a:buSzPts val="1400"/>
              <a:buFont typeface="Arial"/>
              <a:buChar char="•"/>
              <a:defRPr sz="1800" b="0" i="0" u="none" strike="noStrike" cap="none">
                <a:solidFill>
                  <a:srgbClr val="FE5000"/>
                </a:solidFill>
                <a:latin typeface="Arial"/>
                <a:ea typeface="Arial"/>
                <a:cs typeface="Arial"/>
                <a:sym typeface="Arial"/>
              </a:defRPr>
            </a:lvl1pPr>
            <a:lvl2pPr marR="0" lvl="1" algn="l" rtl="0">
              <a:lnSpc>
                <a:spcPct val="100000"/>
              </a:lnSpc>
              <a:spcBef>
                <a:spcPts val="1000"/>
              </a:spcBef>
              <a:spcAft>
                <a:spcPts val="0"/>
              </a:spcAft>
              <a:buClr>
                <a:schemeClr val="lt1"/>
              </a:buClr>
              <a:buSzPts val="1300"/>
              <a:buFont typeface="Arial"/>
              <a:buChar char="•"/>
              <a:defRPr sz="1600" b="0" i="0" u="none" strike="noStrike" cap="none">
                <a:solidFill>
                  <a:srgbClr val="FE5000"/>
                </a:solidFill>
                <a:latin typeface="Arial"/>
                <a:ea typeface="Arial"/>
                <a:cs typeface="Arial"/>
                <a:sym typeface="Arial"/>
              </a:defRPr>
            </a:lvl2pPr>
            <a:lvl3pPr marR="0" lvl="2" algn="l" rtl="0">
              <a:lnSpc>
                <a:spcPct val="100000"/>
              </a:lnSpc>
              <a:spcBef>
                <a:spcPts val="1000"/>
              </a:spcBef>
              <a:spcAft>
                <a:spcPts val="0"/>
              </a:spcAft>
              <a:buClr>
                <a:schemeClr val="lt1"/>
              </a:buClr>
              <a:buSzPts val="1100"/>
              <a:buFont typeface="Arial"/>
              <a:buChar char="•"/>
              <a:defRPr sz="1400" b="0" i="0" u="none" strike="noStrike" cap="none">
                <a:solidFill>
                  <a:srgbClr val="FE5000"/>
                </a:solidFill>
                <a:latin typeface="Arial"/>
                <a:ea typeface="Arial"/>
                <a:cs typeface="Arial"/>
                <a:sym typeface="Arial"/>
              </a:defRPr>
            </a:lvl3pPr>
            <a:lvl4pPr marR="0" lvl="3" algn="l" rtl="0">
              <a:lnSpc>
                <a:spcPct val="100000"/>
              </a:lnSpc>
              <a:spcBef>
                <a:spcPts val="1000"/>
              </a:spcBef>
              <a:spcAft>
                <a:spcPts val="0"/>
              </a:spcAft>
              <a:buClr>
                <a:schemeClr val="lt1"/>
              </a:buClr>
              <a:buSzPts val="1000"/>
              <a:buFont typeface="Arial"/>
              <a:buChar char="•"/>
              <a:defRPr sz="1200" b="0" i="0" u="none" strike="noStrike" cap="none">
                <a:solidFill>
                  <a:srgbClr val="FE5000"/>
                </a:solidFill>
                <a:latin typeface="Arial"/>
                <a:ea typeface="Arial"/>
                <a:cs typeface="Arial"/>
                <a:sym typeface="Arial"/>
              </a:defRPr>
            </a:lvl4pPr>
            <a:lvl5pPr marR="0" lvl="4" algn="l" rtl="0">
              <a:lnSpc>
                <a:spcPct val="100000"/>
              </a:lnSpc>
              <a:spcBef>
                <a:spcPts val="1000"/>
              </a:spcBef>
              <a:spcAft>
                <a:spcPts val="0"/>
              </a:spcAft>
              <a:buClr>
                <a:schemeClr val="lt1"/>
              </a:buClr>
              <a:buSzPts val="1000"/>
              <a:buFont typeface="Arial"/>
              <a:buChar char="•"/>
              <a:defRPr sz="1200" b="0" i="0" u="none" strike="noStrike" cap="none">
                <a:solidFill>
                  <a:srgbClr val="FE5000"/>
                </a:solidFill>
                <a:latin typeface="Arial"/>
                <a:ea typeface="Arial"/>
                <a:cs typeface="Arial"/>
                <a:sym typeface="Arial"/>
              </a:defRPr>
            </a:lvl5pPr>
            <a:lvl6pPr marR="0" lvl="5"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6pPr>
            <a:lvl7pPr marR="0" lvl="6"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7pPr>
            <a:lvl8pPr marR="0" lvl="7"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8pPr>
            <a:lvl9pPr marR="0" lvl="8"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9pPr>
          </a:lstStyle>
          <a:p>
            <a:endParaRPr/>
          </a:p>
        </p:txBody>
      </p:sp>
      <p:sp>
        <p:nvSpPr>
          <p:cNvPr id="130" name="Google Shape;130;p18"/>
          <p:cNvSpPr txBox="1"/>
          <p:nvPr/>
        </p:nvSpPr>
        <p:spPr>
          <a:xfrm>
            <a:off x="420833" y="6420879"/>
            <a:ext cx="42939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800">
                <a:solidFill>
                  <a:srgbClr val="E84C22"/>
                </a:solidFill>
              </a:rPr>
              <a:t>CONFIDENTIAL © Copyright EnterpriseDB Corporation, 2020. All rights reserved.</a:t>
            </a:r>
            <a:endParaRPr sz="800">
              <a:solidFill>
                <a:srgbClr val="E84C2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1"/>
        <p:cNvGrpSpPr/>
        <p:nvPr/>
      </p:nvGrpSpPr>
      <p:grpSpPr>
        <a:xfrm>
          <a:off x="0" y="0"/>
          <a:ext cx="0" cy="0"/>
          <a:chOff x="0" y="0"/>
          <a:chExt cx="0" cy="0"/>
        </a:xfrm>
      </p:grpSpPr>
      <p:sp>
        <p:nvSpPr>
          <p:cNvPr id="132" name="Google Shape;132;p19"/>
          <p:cNvSpPr/>
          <p:nvPr/>
        </p:nvSpPr>
        <p:spPr>
          <a:xfrm>
            <a:off x="0" y="1"/>
            <a:ext cx="12192011" cy="6163731"/>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1D2139"/>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33" name="Google Shape;133;p19"/>
          <p:cNvSpPr txBox="1">
            <a:spLocks noGrp="1"/>
          </p:cNvSpPr>
          <p:nvPr>
            <p:ph type="title"/>
          </p:nvPr>
        </p:nvSpPr>
        <p:spPr>
          <a:xfrm>
            <a:off x="719060" y="973668"/>
            <a:ext cx="7934100" cy="8211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Clr>
                <a:srgbClr val="FE5000"/>
              </a:buClr>
              <a:buSzPts val="3700"/>
              <a:buFont typeface="Arial"/>
              <a:buNone/>
              <a:defRPr sz="3700" b="1" i="0" cap="none">
                <a:solidFill>
                  <a:srgbClr val="FE5000"/>
                </a:solidFill>
                <a:latin typeface="Arial"/>
                <a:ea typeface="Arial"/>
                <a:cs typeface="Arial"/>
                <a:sym typeface="Arial"/>
              </a:defRPr>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134" name="Google Shape;134;p19"/>
          <p:cNvSpPr txBox="1">
            <a:spLocks noGrp="1"/>
          </p:cNvSpPr>
          <p:nvPr>
            <p:ph type="body" idx="1"/>
          </p:nvPr>
        </p:nvSpPr>
        <p:spPr>
          <a:xfrm>
            <a:off x="737937" y="2603501"/>
            <a:ext cx="9242700" cy="3014100"/>
          </a:xfrm>
          <a:prstGeom prst="rect">
            <a:avLst/>
          </a:prstGeom>
          <a:noFill/>
          <a:ln>
            <a:noFill/>
          </a:ln>
        </p:spPr>
        <p:txBody>
          <a:bodyPr spcFirstLastPara="1" wrap="square" lIns="121900" tIns="60925" rIns="121900" bIns="60925" anchor="t" anchorCtr="0">
            <a:noAutofit/>
          </a:bodyPr>
          <a:lstStyle>
            <a:lvl1pPr marL="457200" lvl="0" indent="-317500" algn="l" rtl="0">
              <a:lnSpc>
                <a:spcPct val="100000"/>
              </a:lnSpc>
              <a:spcBef>
                <a:spcPts val="1000"/>
              </a:spcBef>
              <a:spcAft>
                <a:spcPts val="0"/>
              </a:spcAft>
              <a:buClr>
                <a:schemeClr val="dk1"/>
              </a:buClr>
              <a:buSzPts val="1400"/>
              <a:buChar char="•"/>
              <a:defRPr sz="1900">
                <a:solidFill>
                  <a:srgbClr val="1D2139"/>
                </a:solidFill>
                <a:latin typeface="Arial"/>
                <a:ea typeface="Arial"/>
                <a:cs typeface="Arial"/>
                <a:sym typeface="Arial"/>
              </a:defRPr>
            </a:lvl1pPr>
            <a:lvl2pPr marL="914400" lvl="1" indent="-311150" algn="l" rtl="0">
              <a:lnSpc>
                <a:spcPct val="100000"/>
              </a:lnSpc>
              <a:spcBef>
                <a:spcPts val="1000"/>
              </a:spcBef>
              <a:spcAft>
                <a:spcPts val="0"/>
              </a:spcAft>
              <a:buClr>
                <a:schemeClr val="dk1"/>
              </a:buClr>
              <a:buSzPts val="1300"/>
              <a:buChar char="•"/>
              <a:defRPr sz="1900">
                <a:solidFill>
                  <a:srgbClr val="1D2139"/>
                </a:solidFill>
                <a:latin typeface="Arial"/>
                <a:ea typeface="Arial"/>
                <a:cs typeface="Arial"/>
                <a:sym typeface="Arial"/>
              </a:defRPr>
            </a:lvl2pPr>
            <a:lvl3pPr marL="1371600" lvl="2" indent="-298450" algn="l" rtl="0">
              <a:lnSpc>
                <a:spcPct val="100000"/>
              </a:lnSpc>
              <a:spcBef>
                <a:spcPts val="1000"/>
              </a:spcBef>
              <a:spcAft>
                <a:spcPts val="0"/>
              </a:spcAft>
              <a:buClr>
                <a:schemeClr val="dk1"/>
              </a:buClr>
              <a:buSzPts val="1100"/>
              <a:buChar char="•"/>
              <a:defRPr sz="1900">
                <a:solidFill>
                  <a:srgbClr val="1D2139"/>
                </a:solidFill>
                <a:latin typeface="Arial"/>
                <a:ea typeface="Arial"/>
                <a:cs typeface="Arial"/>
                <a:sym typeface="Arial"/>
              </a:defRPr>
            </a:lvl3pPr>
            <a:lvl4pPr marL="1828800" lvl="3" indent="-292100" algn="l" rtl="0">
              <a:lnSpc>
                <a:spcPct val="100000"/>
              </a:lnSpc>
              <a:spcBef>
                <a:spcPts val="1000"/>
              </a:spcBef>
              <a:spcAft>
                <a:spcPts val="0"/>
              </a:spcAft>
              <a:buClr>
                <a:schemeClr val="dk1"/>
              </a:buClr>
              <a:buSzPts val="1000"/>
              <a:buChar char="•"/>
              <a:defRPr sz="1900">
                <a:solidFill>
                  <a:srgbClr val="1D2139"/>
                </a:solidFill>
                <a:latin typeface="Arial"/>
                <a:ea typeface="Arial"/>
                <a:cs typeface="Arial"/>
                <a:sym typeface="Arial"/>
              </a:defRPr>
            </a:lvl4pPr>
            <a:lvl5pPr marL="2286000" lvl="4" indent="-292100" algn="l" rtl="0">
              <a:lnSpc>
                <a:spcPct val="100000"/>
              </a:lnSpc>
              <a:spcBef>
                <a:spcPts val="1000"/>
              </a:spcBef>
              <a:spcAft>
                <a:spcPts val="0"/>
              </a:spcAft>
              <a:buClr>
                <a:schemeClr val="dk1"/>
              </a:buClr>
              <a:buSzPts val="1000"/>
              <a:buChar char="•"/>
              <a:defRPr sz="1900">
                <a:solidFill>
                  <a:srgbClr val="1D2139"/>
                </a:solidFill>
                <a:latin typeface="Arial"/>
                <a:ea typeface="Arial"/>
                <a:cs typeface="Arial"/>
                <a:sym typeface="Arial"/>
              </a:defRPr>
            </a:lvl5pPr>
            <a:lvl6pPr marL="2743200" lvl="5" indent="-349250" algn="l" rtl="0">
              <a:lnSpc>
                <a:spcPct val="100000"/>
              </a:lnSpc>
              <a:spcBef>
                <a:spcPts val="1000"/>
              </a:spcBef>
              <a:spcAft>
                <a:spcPts val="0"/>
              </a:spcAft>
              <a:buSzPts val="1900"/>
              <a:buChar char="►"/>
              <a:defRPr sz="1900"/>
            </a:lvl6pPr>
            <a:lvl7pPr marL="3200400" lvl="6" indent="-349250" algn="l" rtl="0">
              <a:lnSpc>
                <a:spcPct val="100000"/>
              </a:lnSpc>
              <a:spcBef>
                <a:spcPts val="1000"/>
              </a:spcBef>
              <a:spcAft>
                <a:spcPts val="0"/>
              </a:spcAft>
              <a:buSzPts val="1900"/>
              <a:buChar char="►"/>
              <a:defRPr sz="1900"/>
            </a:lvl7pPr>
            <a:lvl8pPr marL="3657600" lvl="7" indent="-349250" algn="l" rtl="0">
              <a:lnSpc>
                <a:spcPct val="100000"/>
              </a:lnSpc>
              <a:spcBef>
                <a:spcPts val="1000"/>
              </a:spcBef>
              <a:spcAft>
                <a:spcPts val="0"/>
              </a:spcAft>
              <a:buSzPts val="1900"/>
              <a:buChar char="►"/>
              <a:defRPr sz="1900"/>
            </a:lvl8pPr>
            <a:lvl9pPr marL="4114800" lvl="8" indent="-349250" algn="l" rtl="0">
              <a:lnSpc>
                <a:spcPct val="100000"/>
              </a:lnSpc>
              <a:spcBef>
                <a:spcPts val="1000"/>
              </a:spcBef>
              <a:spcAft>
                <a:spcPts val="0"/>
              </a:spcAft>
              <a:buSzPts val="1900"/>
              <a:buChar char="►"/>
              <a:defRPr sz="1900"/>
            </a:lvl9pPr>
          </a:lstStyle>
          <a:p>
            <a:endParaRPr/>
          </a:p>
        </p:txBody>
      </p:sp>
      <p:grpSp>
        <p:nvGrpSpPr>
          <p:cNvPr id="135" name="Google Shape;135;p19"/>
          <p:cNvGrpSpPr/>
          <p:nvPr/>
        </p:nvGrpSpPr>
        <p:grpSpPr>
          <a:xfrm>
            <a:off x="10743944" y="0"/>
            <a:ext cx="685834" cy="6649481"/>
            <a:chOff x="16115109" y="0"/>
            <a:chExt cx="1028700" cy="9973722"/>
          </a:xfrm>
        </p:grpSpPr>
        <p:sp>
          <p:nvSpPr>
            <p:cNvPr id="136" name="Google Shape;136;p19"/>
            <p:cNvSpPr/>
            <p:nvPr/>
          </p:nvSpPr>
          <p:spPr>
            <a:xfrm>
              <a:off x="16115109" y="0"/>
              <a:ext cx="1028700" cy="1714500"/>
            </a:xfrm>
            <a:prstGeom prst="rect">
              <a:avLst/>
            </a:prstGeom>
            <a:solidFill>
              <a:srgbClr val="FE5000"/>
            </a:solidFill>
            <a:ln>
              <a:noFill/>
            </a:ln>
            <a:effectLst>
              <a:outerShdw blurRad="38100" dist="25400" dir="5400000" rotWithShape="0">
                <a:srgbClr val="000000">
                  <a:alpha val="4235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37" name="Google Shape;137;p19"/>
            <p:cNvPicPr preferRelativeResize="0"/>
            <p:nvPr/>
          </p:nvPicPr>
          <p:blipFill rotWithShape="1">
            <a:blip r:embed="rId2">
              <a:alphaModFix/>
            </a:blip>
            <a:srcRect/>
            <a:stretch/>
          </p:blipFill>
          <p:spPr>
            <a:xfrm>
              <a:off x="16115109" y="9381056"/>
              <a:ext cx="1028700" cy="592666"/>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Picture with Caption">
  <p:cSld name="1_Picture with Caption">
    <p:spTree>
      <p:nvGrpSpPr>
        <p:cNvPr id="1" name="Shape 138"/>
        <p:cNvGrpSpPr/>
        <p:nvPr/>
      </p:nvGrpSpPr>
      <p:grpSpPr>
        <a:xfrm>
          <a:off x="0" y="0"/>
          <a:ext cx="0" cy="0"/>
          <a:chOff x="0" y="0"/>
          <a:chExt cx="0" cy="0"/>
        </a:xfrm>
      </p:grpSpPr>
      <p:sp>
        <p:nvSpPr>
          <p:cNvPr id="139" name="Google Shape;139;p20"/>
          <p:cNvSpPr/>
          <p:nvPr/>
        </p:nvSpPr>
        <p:spPr>
          <a:xfrm>
            <a:off x="0" y="0"/>
            <a:ext cx="12192000" cy="6858000"/>
          </a:xfrm>
          <a:prstGeom prst="rect">
            <a:avLst/>
          </a:prstGeom>
          <a:solidFill>
            <a:srgbClr val="1D2139"/>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0" name="Google Shape;140;p20"/>
          <p:cNvSpPr/>
          <p:nvPr/>
        </p:nvSpPr>
        <p:spPr>
          <a:xfrm>
            <a:off x="6116900" y="402165"/>
            <a:ext cx="5596500" cy="6053700"/>
          </a:xfrm>
          <a:prstGeom prst="rect">
            <a:avLst/>
          </a:prstGeom>
          <a:solidFill>
            <a:schemeClr val="lt1"/>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1" name="Google Shape;141;p20"/>
          <p:cNvSpPr/>
          <p:nvPr/>
        </p:nvSpPr>
        <p:spPr>
          <a:xfrm>
            <a:off x="0" y="0"/>
            <a:ext cx="12192011" cy="685798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42" name="Google Shape;142;p20"/>
          <p:cNvSpPr txBox="1">
            <a:spLocks noGrp="1"/>
          </p:cNvSpPr>
          <p:nvPr>
            <p:ph type="title"/>
          </p:nvPr>
        </p:nvSpPr>
        <p:spPr>
          <a:xfrm>
            <a:off x="1154956" y="1693336"/>
            <a:ext cx="3865200" cy="17355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rgbClr val="FE5000"/>
              </a:buClr>
              <a:buSzPts val="3600"/>
              <a:buFont typeface="Arial"/>
              <a:buNone/>
              <a:defRPr sz="3600" b="1" i="0" cap="none">
                <a:solidFill>
                  <a:srgbClr val="FE5000"/>
                </a:solidFill>
                <a:latin typeface="Arial"/>
                <a:ea typeface="Arial"/>
                <a:cs typeface="Arial"/>
                <a:sym typeface="Arial"/>
              </a:defRPr>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143" name="Google Shape;143;p20"/>
          <p:cNvSpPr txBox="1">
            <a:spLocks noGrp="1"/>
          </p:cNvSpPr>
          <p:nvPr>
            <p:ph type="body" idx="1"/>
          </p:nvPr>
        </p:nvSpPr>
        <p:spPr>
          <a:xfrm>
            <a:off x="1154955" y="3657600"/>
            <a:ext cx="3859200" cy="13716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1000"/>
              </a:spcBef>
              <a:spcAft>
                <a:spcPts val="0"/>
              </a:spcAft>
              <a:buSzPts val="1500"/>
              <a:buNone/>
              <a:defRPr sz="1900">
                <a:solidFill>
                  <a:schemeClr val="lt1"/>
                </a:solidFill>
                <a:latin typeface="Arial"/>
                <a:ea typeface="Arial"/>
                <a:cs typeface="Arial"/>
                <a:sym typeface="Arial"/>
              </a:defRPr>
            </a:lvl1pPr>
            <a:lvl2pPr marL="914400" lvl="1" indent="-228600" algn="l" rtl="0">
              <a:lnSpc>
                <a:spcPct val="100000"/>
              </a:lnSpc>
              <a:spcBef>
                <a:spcPts val="1000"/>
              </a:spcBef>
              <a:spcAft>
                <a:spcPts val="0"/>
              </a:spcAft>
              <a:buSzPts val="1000"/>
              <a:buNone/>
              <a:defRPr sz="1200"/>
            </a:lvl2pPr>
            <a:lvl3pPr marL="1371600" lvl="2" indent="-228600" algn="l" rtl="0">
              <a:lnSpc>
                <a:spcPct val="100000"/>
              </a:lnSpc>
              <a:spcBef>
                <a:spcPts val="1000"/>
              </a:spcBef>
              <a:spcAft>
                <a:spcPts val="0"/>
              </a:spcAft>
              <a:buSzPts val="800"/>
              <a:buNone/>
              <a:defRPr sz="1000"/>
            </a:lvl3pPr>
            <a:lvl4pPr marL="1828800" lvl="3" indent="-228600" algn="l" rtl="0">
              <a:lnSpc>
                <a:spcPct val="100000"/>
              </a:lnSpc>
              <a:spcBef>
                <a:spcPts val="1000"/>
              </a:spcBef>
              <a:spcAft>
                <a:spcPts val="0"/>
              </a:spcAft>
              <a:buSzPts val="700"/>
              <a:buNone/>
              <a:defRPr sz="900"/>
            </a:lvl4pPr>
            <a:lvl5pPr marL="2286000" lvl="4" indent="-228600" algn="l" rtl="0">
              <a:lnSpc>
                <a:spcPct val="100000"/>
              </a:lnSpc>
              <a:spcBef>
                <a:spcPts val="1000"/>
              </a:spcBef>
              <a:spcAft>
                <a:spcPts val="0"/>
              </a:spcAft>
              <a:buSzPts val="700"/>
              <a:buNone/>
              <a:defRPr sz="900"/>
            </a:lvl5pPr>
            <a:lvl6pPr marL="2743200" lvl="5" indent="-228600" algn="l" rtl="0">
              <a:lnSpc>
                <a:spcPct val="100000"/>
              </a:lnSpc>
              <a:spcBef>
                <a:spcPts val="1000"/>
              </a:spcBef>
              <a:spcAft>
                <a:spcPts val="0"/>
              </a:spcAft>
              <a:buSzPts val="700"/>
              <a:buNone/>
              <a:defRPr sz="900"/>
            </a:lvl6pPr>
            <a:lvl7pPr marL="3200400" lvl="6" indent="-228600" algn="l" rtl="0">
              <a:lnSpc>
                <a:spcPct val="100000"/>
              </a:lnSpc>
              <a:spcBef>
                <a:spcPts val="1000"/>
              </a:spcBef>
              <a:spcAft>
                <a:spcPts val="0"/>
              </a:spcAft>
              <a:buSzPts val="700"/>
              <a:buNone/>
              <a:defRPr sz="900"/>
            </a:lvl7pPr>
            <a:lvl8pPr marL="3657600" lvl="7" indent="-228600" algn="l" rtl="0">
              <a:lnSpc>
                <a:spcPct val="100000"/>
              </a:lnSpc>
              <a:spcBef>
                <a:spcPts val="1000"/>
              </a:spcBef>
              <a:spcAft>
                <a:spcPts val="0"/>
              </a:spcAft>
              <a:buSzPts val="700"/>
              <a:buNone/>
              <a:defRPr sz="900"/>
            </a:lvl8pPr>
            <a:lvl9pPr marL="4114800" lvl="8" indent="-228600" algn="l" rtl="0">
              <a:lnSpc>
                <a:spcPct val="100000"/>
              </a:lnSpc>
              <a:spcBef>
                <a:spcPts val="1000"/>
              </a:spcBef>
              <a:spcAft>
                <a:spcPts val="0"/>
              </a:spcAft>
              <a:buSzPts val="700"/>
              <a:buNone/>
              <a:defRPr sz="900"/>
            </a:lvl9pPr>
          </a:lstStyle>
          <a:p>
            <a:endParaRPr/>
          </a:p>
        </p:txBody>
      </p:sp>
      <p:grpSp>
        <p:nvGrpSpPr>
          <p:cNvPr id="144" name="Google Shape;144;p20"/>
          <p:cNvGrpSpPr/>
          <p:nvPr/>
        </p:nvGrpSpPr>
        <p:grpSpPr>
          <a:xfrm>
            <a:off x="10743944" y="0"/>
            <a:ext cx="685834" cy="6649481"/>
            <a:chOff x="16115109" y="0"/>
            <a:chExt cx="1028700" cy="9973722"/>
          </a:xfrm>
        </p:grpSpPr>
        <p:sp>
          <p:nvSpPr>
            <p:cNvPr id="145" name="Google Shape;145;p20"/>
            <p:cNvSpPr/>
            <p:nvPr/>
          </p:nvSpPr>
          <p:spPr>
            <a:xfrm>
              <a:off x="16115109" y="0"/>
              <a:ext cx="1028700" cy="1714500"/>
            </a:xfrm>
            <a:prstGeom prst="rect">
              <a:avLst/>
            </a:prstGeom>
            <a:solidFill>
              <a:srgbClr val="FE5000"/>
            </a:solidFill>
            <a:ln>
              <a:noFill/>
            </a:ln>
            <a:effectLst>
              <a:outerShdw blurRad="38100" dist="25400" dir="5400000" rotWithShape="0">
                <a:srgbClr val="000000">
                  <a:alpha val="4314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46" name="Google Shape;146;p20"/>
            <p:cNvPicPr preferRelativeResize="0"/>
            <p:nvPr/>
          </p:nvPicPr>
          <p:blipFill rotWithShape="1">
            <a:blip r:embed="rId2">
              <a:alphaModFix/>
            </a:blip>
            <a:srcRect/>
            <a:stretch/>
          </p:blipFill>
          <p:spPr>
            <a:xfrm>
              <a:off x="16115109" y="9381056"/>
              <a:ext cx="1028700" cy="592666"/>
            </a:xfrm>
            <a:prstGeom prst="rect">
              <a:avLst/>
            </a:prstGeom>
            <a:noFill/>
            <a:ln>
              <a:noFill/>
            </a:ln>
          </p:spPr>
        </p:pic>
      </p:grpSp>
      <p:sp>
        <p:nvSpPr>
          <p:cNvPr id="147" name="Google Shape;147;p20"/>
          <p:cNvSpPr>
            <a:spLocks noGrp="1"/>
          </p:cNvSpPr>
          <p:nvPr>
            <p:ph type="pic" idx="2"/>
          </p:nvPr>
        </p:nvSpPr>
        <p:spPr>
          <a:xfrm>
            <a:off x="6500283" y="1276172"/>
            <a:ext cx="5213100" cy="47373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1000"/>
              </a:spcBef>
              <a:spcAft>
                <a:spcPts val="0"/>
              </a:spcAft>
              <a:buClr>
                <a:schemeClr val="lt1"/>
              </a:buClr>
              <a:buSzPts val="1400"/>
              <a:buFont typeface="Arial"/>
              <a:buChar char="•"/>
              <a:defRPr sz="1800" b="0" i="0" u="none" strike="noStrike" cap="none">
                <a:solidFill>
                  <a:srgbClr val="FE5000"/>
                </a:solidFill>
                <a:latin typeface="Arial"/>
                <a:ea typeface="Arial"/>
                <a:cs typeface="Arial"/>
                <a:sym typeface="Arial"/>
              </a:defRPr>
            </a:lvl1pPr>
            <a:lvl2pPr marR="0" lvl="1" algn="l" rtl="0">
              <a:lnSpc>
                <a:spcPct val="100000"/>
              </a:lnSpc>
              <a:spcBef>
                <a:spcPts val="1000"/>
              </a:spcBef>
              <a:spcAft>
                <a:spcPts val="0"/>
              </a:spcAft>
              <a:buClr>
                <a:schemeClr val="lt1"/>
              </a:buClr>
              <a:buSzPts val="1300"/>
              <a:buFont typeface="Arial"/>
              <a:buChar char="•"/>
              <a:defRPr sz="1600" b="0" i="0" u="none" strike="noStrike" cap="none">
                <a:solidFill>
                  <a:srgbClr val="FE5000"/>
                </a:solidFill>
                <a:latin typeface="Arial"/>
                <a:ea typeface="Arial"/>
                <a:cs typeface="Arial"/>
                <a:sym typeface="Arial"/>
              </a:defRPr>
            </a:lvl2pPr>
            <a:lvl3pPr marR="0" lvl="2" algn="l" rtl="0">
              <a:lnSpc>
                <a:spcPct val="100000"/>
              </a:lnSpc>
              <a:spcBef>
                <a:spcPts val="1000"/>
              </a:spcBef>
              <a:spcAft>
                <a:spcPts val="0"/>
              </a:spcAft>
              <a:buClr>
                <a:schemeClr val="lt1"/>
              </a:buClr>
              <a:buSzPts val="1100"/>
              <a:buFont typeface="Arial"/>
              <a:buChar char="•"/>
              <a:defRPr sz="1400" b="0" i="0" u="none" strike="noStrike" cap="none">
                <a:solidFill>
                  <a:srgbClr val="FE5000"/>
                </a:solidFill>
                <a:latin typeface="Arial"/>
                <a:ea typeface="Arial"/>
                <a:cs typeface="Arial"/>
                <a:sym typeface="Arial"/>
              </a:defRPr>
            </a:lvl3pPr>
            <a:lvl4pPr marR="0" lvl="3" algn="l" rtl="0">
              <a:lnSpc>
                <a:spcPct val="100000"/>
              </a:lnSpc>
              <a:spcBef>
                <a:spcPts val="1000"/>
              </a:spcBef>
              <a:spcAft>
                <a:spcPts val="0"/>
              </a:spcAft>
              <a:buClr>
                <a:schemeClr val="lt1"/>
              </a:buClr>
              <a:buSzPts val="1000"/>
              <a:buFont typeface="Arial"/>
              <a:buChar char="•"/>
              <a:defRPr sz="1200" b="0" i="0" u="none" strike="noStrike" cap="none">
                <a:solidFill>
                  <a:srgbClr val="FE5000"/>
                </a:solidFill>
                <a:latin typeface="Arial"/>
                <a:ea typeface="Arial"/>
                <a:cs typeface="Arial"/>
                <a:sym typeface="Arial"/>
              </a:defRPr>
            </a:lvl4pPr>
            <a:lvl5pPr marR="0" lvl="4" algn="l" rtl="0">
              <a:lnSpc>
                <a:spcPct val="100000"/>
              </a:lnSpc>
              <a:spcBef>
                <a:spcPts val="1000"/>
              </a:spcBef>
              <a:spcAft>
                <a:spcPts val="0"/>
              </a:spcAft>
              <a:buClr>
                <a:schemeClr val="lt1"/>
              </a:buClr>
              <a:buSzPts val="1000"/>
              <a:buFont typeface="Arial"/>
              <a:buChar char="•"/>
              <a:defRPr sz="1200" b="0" i="0" u="none" strike="noStrike" cap="none">
                <a:solidFill>
                  <a:srgbClr val="FE5000"/>
                </a:solidFill>
                <a:latin typeface="Arial"/>
                <a:ea typeface="Arial"/>
                <a:cs typeface="Arial"/>
                <a:sym typeface="Arial"/>
              </a:defRPr>
            </a:lvl5pPr>
            <a:lvl6pPr marR="0" lvl="5"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6pPr>
            <a:lvl7pPr marR="0" lvl="6"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7pPr>
            <a:lvl8pPr marR="0" lvl="7"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8pPr>
            <a:lvl9pPr marR="0" lvl="8"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3_Title Slide 1">
  <p:cSld name="3_Title Slide_1">
    <p:spTree>
      <p:nvGrpSpPr>
        <p:cNvPr id="1" name="Shape 148"/>
        <p:cNvGrpSpPr/>
        <p:nvPr/>
      </p:nvGrpSpPr>
      <p:grpSpPr>
        <a:xfrm>
          <a:off x="0" y="0"/>
          <a:ext cx="0" cy="0"/>
          <a:chOff x="0" y="0"/>
          <a:chExt cx="0" cy="0"/>
        </a:xfrm>
      </p:grpSpPr>
      <p:sp>
        <p:nvSpPr>
          <p:cNvPr id="149" name="Google Shape;149;p21"/>
          <p:cNvSpPr/>
          <p:nvPr/>
        </p:nvSpPr>
        <p:spPr>
          <a:xfrm>
            <a:off x="0" y="25077"/>
            <a:ext cx="12192000" cy="6120300"/>
          </a:xfrm>
          <a:prstGeom prst="rect">
            <a:avLst/>
          </a:prstGeom>
          <a:solidFill>
            <a:srgbClr val="1D2139"/>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50" name="Google Shape;150;p21"/>
          <p:cNvSpPr/>
          <p:nvPr/>
        </p:nvSpPr>
        <p:spPr>
          <a:xfrm>
            <a:off x="0" y="10351"/>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51" name="Google Shape;151;p21"/>
          <p:cNvSpPr txBox="1">
            <a:spLocks noGrp="1"/>
          </p:cNvSpPr>
          <p:nvPr>
            <p:ph type="ctrTitle"/>
          </p:nvPr>
        </p:nvSpPr>
        <p:spPr>
          <a:xfrm>
            <a:off x="1154957" y="1272797"/>
            <a:ext cx="4399200" cy="26775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rgbClr val="FE5000"/>
              </a:buClr>
              <a:buSzPts val="4300"/>
              <a:buFont typeface="Arial"/>
              <a:buNone/>
              <a:defRPr sz="4300" b="1" i="0">
                <a:latin typeface="Arial"/>
                <a:ea typeface="Arial"/>
                <a:cs typeface="Arial"/>
                <a:sym typeface="Arial"/>
              </a:defRPr>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152" name="Google Shape;152;p21"/>
          <p:cNvSpPr txBox="1">
            <a:spLocks noGrp="1"/>
          </p:cNvSpPr>
          <p:nvPr>
            <p:ph type="subTitle" idx="1"/>
          </p:nvPr>
        </p:nvSpPr>
        <p:spPr>
          <a:xfrm>
            <a:off x="1154956" y="4777380"/>
            <a:ext cx="4399200" cy="861600"/>
          </a:xfrm>
          <a:prstGeom prst="rect">
            <a:avLst/>
          </a:prstGeom>
          <a:noFill/>
          <a:ln>
            <a:noFill/>
          </a:ln>
        </p:spPr>
        <p:txBody>
          <a:bodyPr spcFirstLastPara="1" wrap="square" lIns="121900" tIns="60925" rIns="121900" bIns="60925" anchor="t" anchorCtr="0">
            <a:noAutofit/>
          </a:bodyPr>
          <a:lstStyle>
            <a:lvl1pPr lvl="0" algn="l" rtl="0">
              <a:lnSpc>
                <a:spcPct val="100000"/>
              </a:lnSpc>
              <a:spcBef>
                <a:spcPts val="1000"/>
              </a:spcBef>
              <a:spcAft>
                <a:spcPts val="0"/>
              </a:spcAft>
              <a:buSzPts val="1400"/>
              <a:buNone/>
              <a:defRPr sz="1900" cap="none">
                <a:solidFill>
                  <a:schemeClr val="lt1"/>
                </a:solidFill>
                <a:latin typeface="Arial"/>
                <a:ea typeface="Arial"/>
                <a:cs typeface="Arial"/>
                <a:sym typeface="Arial"/>
              </a:defRPr>
            </a:lvl1pPr>
            <a:lvl2pPr lvl="1" algn="ctr" rtl="0">
              <a:lnSpc>
                <a:spcPct val="100000"/>
              </a:lnSpc>
              <a:spcBef>
                <a:spcPts val="1000"/>
              </a:spcBef>
              <a:spcAft>
                <a:spcPts val="0"/>
              </a:spcAft>
              <a:buSzPts val="1300"/>
              <a:buNone/>
              <a:defRPr sz="1900">
                <a:solidFill>
                  <a:srgbClr val="888888"/>
                </a:solidFill>
              </a:defRPr>
            </a:lvl2pPr>
            <a:lvl3pPr lvl="2" algn="ctr" rtl="0">
              <a:lnSpc>
                <a:spcPct val="100000"/>
              </a:lnSpc>
              <a:spcBef>
                <a:spcPts val="1000"/>
              </a:spcBef>
              <a:spcAft>
                <a:spcPts val="0"/>
              </a:spcAft>
              <a:buSzPts val="1100"/>
              <a:buNone/>
              <a:defRPr sz="1900">
                <a:solidFill>
                  <a:srgbClr val="888888"/>
                </a:solidFill>
              </a:defRPr>
            </a:lvl3pPr>
            <a:lvl4pPr lvl="3" algn="ctr" rtl="0">
              <a:lnSpc>
                <a:spcPct val="100000"/>
              </a:lnSpc>
              <a:spcBef>
                <a:spcPts val="1000"/>
              </a:spcBef>
              <a:spcAft>
                <a:spcPts val="0"/>
              </a:spcAft>
              <a:buSzPts val="1000"/>
              <a:buNone/>
              <a:defRPr sz="1900">
                <a:solidFill>
                  <a:srgbClr val="888888"/>
                </a:solidFill>
              </a:defRPr>
            </a:lvl4pPr>
            <a:lvl5pPr lvl="4" algn="ctr" rtl="0">
              <a:lnSpc>
                <a:spcPct val="100000"/>
              </a:lnSpc>
              <a:spcBef>
                <a:spcPts val="1000"/>
              </a:spcBef>
              <a:spcAft>
                <a:spcPts val="0"/>
              </a:spcAft>
              <a:buSzPts val="1000"/>
              <a:buNone/>
              <a:defRPr sz="1900">
                <a:solidFill>
                  <a:srgbClr val="888888"/>
                </a:solidFill>
              </a:defRPr>
            </a:lvl5pPr>
            <a:lvl6pPr lvl="5" algn="ctr" rtl="0">
              <a:lnSpc>
                <a:spcPct val="100000"/>
              </a:lnSpc>
              <a:spcBef>
                <a:spcPts val="1000"/>
              </a:spcBef>
              <a:spcAft>
                <a:spcPts val="0"/>
              </a:spcAft>
              <a:buSzPts val="1000"/>
              <a:buNone/>
              <a:defRPr sz="1900">
                <a:solidFill>
                  <a:srgbClr val="888888"/>
                </a:solidFill>
              </a:defRPr>
            </a:lvl6pPr>
            <a:lvl7pPr lvl="6" algn="ctr" rtl="0">
              <a:lnSpc>
                <a:spcPct val="100000"/>
              </a:lnSpc>
              <a:spcBef>
                <a:spcPts val="1000"/>
              </a:spcBef>
              <a:spcAft>
                <a:spcPts val="0"/>
              </a:spcAft>
              <a:buSzPts val="1000"/>
              <a:buNone/>
              <a:defRPr sz="1900">
                <a:solidFill>
                  <a:srgbClr val="888888"/>
                </a:solidFill>
              </a:defRPr>
            </a:lvl7pPr>
            <a:lvl8pPr lvl="7" algn="ctr" rtl="0">
              <a:lnSpc>
                <a:spcPct val="100000"/>
              </a:lnSpc>
              <a:spcBef>
                <a:spcPts val="1000"/>
              </a:spcBef>
              <a:spcAft>
                <a:spcPts val="0"/>
              </a:spcAft>
              <a:buSzPts val="1000"/>
              <a:buNone/>
              <a:defRPr sz="1900">
                <a:solidFill>
                  <a:srgbClr val="888888"/>
                </a:solidFill>
              </a:defRPr>
            </a:lvl8pPr>
            <a:lvl9pPr lvl="8" algn="ctr" rtl="0">
              <a:lnSpc>
                <a:spcPct val="100000"/>
              </a:lnSpc>
              <a:spcBef>
                <a:spcPts val="1000"/>
              </a:spcBef>
              <a:spcAft>
                <a:spcPts val="0"/>
              </a:spcAft>
              <a:buSzPts val="1000"/>
              <a:buNone/>
              <a:defRPr sz="1900">
                <a:solidFill>
                  <a:srgbClr val="888888"/>
                </a:solidFill>
              </a:defRPr>
            </a:lvl9pPr>
          </a:lstStyle>
          <a:p>
            <a:endParaRPr/>
          </a:p>
        </p:txBody>
      </p:sp>
      <p:grpSp>
        <p:nvGrpSpPr>
          <p:cNvPr id="153" name="Google Shape;153;p21"/>
          <p:cNvGrpSpPr/>
          <p:nvPr/>
        </p:nvGrpSpPr>
        <p:grpSpPr>
          <a:xfrm>
            <a:off x="10743944" y="0"/>
            <a:ext cx="685834" cy="6649481"/>
            <a:chOff x="16115109" y="0"/>
            <a:chExt cx="1028700" cy="9973722"/>
          </a:xfrm>
        </p:grpSpPr>
        <p:pic>
          <p:nvPicPr>
            <p:cNvPr id="154" name="Google Shape;154;p21"/>
            <p:cNvPicPr preferRelativeResize="0"/>
            <p:nvPr/>
          </p:nvPicPr>
          <p:blipFill rotWithShape="1">
            <a:blip r:embed="rId2">
              <a:alphaModFix/>
            </a:blip>
            <a:srcRect/>
            <a:stretch/>
          </p:blipFill>
          <p:spPr>
            <a:xfrm>
              <a:off x="16115109" y="9381056"/>
              <a:ext cx="1028700" cy="592666"/>
            </a:xfrm>
            <a:prstGeom prst="rect">
              <a:avLst/>
            </a:prstGeom>
            <a:noFill/>
            <a:ln>
              <a:noFill/>
            </a:ln>
          </p:spPr>
        </p:pic>
        <p:sp>
          <p:nvSpPr>
            <p:cNvPr id="155" name="Google Shape;155;p21"/>
            <p:cNvSpPr/>
            <p:nvPr/>
          </p:nvSpPr>
          <p:spPr>
            <a:xfrm>
              <a:off x="16115109" y="0"/>
              <a:ext cx="1028700" cy="1714500"/>
            </a:xfrm>
            <a:prstGeom prst="rect">
              <a:avLst/>
            </a:prstGeom>
            <a:solidFill>
              <a:schemeClr val="accent1"/>
            </a:solidFill>
            <a:ln>
              <a:noFill/>
            </a:ln>
            <a:effectLst>
              <a:outerShdw blurRad="38100" dist="25400" dir="5400000" rotWithShape="0">
                <a:srgbClr val="000000">
                  <a:alpha val="4314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sp>
        <p:nvSpPr>
          <p:cNvPr id="156" name="Google Shape;156;p21"/>
          <p:cNvSpPr/>
          <p:nvPr/>
        </p:nvSpPr>
        <p:spPr>
          <a:xfrm>
            <a:off x="10743406" y="0"/>
            <a:ext cx="686100" cy="1143300"/>
          </a:xfrm>
          <a:prstGeom prst="rect">
            <a:avLst/>
          </a:prstGeom>
          <a:solidFill>
            <a:srgbClr val="FE5000"/>
          </a:solidFill>
          <a:ln>
            <a:noFill/>
          </a:ln>
          <a:effectLst>
            <a:outerShdw blurRad="38100" dist="25400" dir="5400000" rotWithShape="0">
              <a:srgbClr val="000000">
                <a:alpha val="4314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57" name="Google Shape;157;p21"/>
          <p:cNvSpPr>
            <a:spLocks noGrp="1"/>
          </p:cNvSpPr>
          <p:nvPr>
            <p:ph type="pic" idx="2"/>
          </p:nvPr>
        </p:nvSpPr>
        <p:spPr>
          <a:xfrm>
            <a:off x="6216124" y="1251651"/>
            <a:ext cx="5213100" cy="47373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1000"/>
              </a:spcBef>
              <a:spcAft>
                <a:spcPts val="0"/>
              </a:spcAft>
              <a:buClr>
                <a:schemeClr val="lt1"/>
              </a:buClr>
              <a:buSzPts val="1400"/>
              <a:buFont typeface="Arial"/>
              <a:buChar char="•"/>
              <a:defRPr sz="1800" b="0" i="0" u="none" strike="noStrike" cap="none">
                <a:solidFill>
                  <a:srgbClr val="FE5000"/>
                </a:solidFill>
                <a:latin typeface="Arial"/>
                <a:ea typeface="Arial"/>
                <a:cs typeface="Arial"/>
                <a:sym typeface="Arial"/>
              </a:defRPr>
            </a:lvl1pPr>
            <a:lvl2pPr marR="0" lvl="1" algn="l" rtl="0">
              <a:lnSpc>
                <a:spcPct val="100000"/>
              </a:lnSpc>
              <a:spcBef>
                <a:spcPts val="1000"/>
              </a:spcBef>
              <a:spcAft>
                <a:spcPts val="0"/>
              </a:spcAft>
              <a:buClr>
                <a:schemeClr val="lt1"/>
              </a:buClr>
              <a:buSzPts val="1300"/>
              <a:buFont typeface="Arial"/>
              <a:buChar char="•"/>
              <a:defRPr sz="1600" b="0" i="0" u="none" strike="noStrike" cap="none">
                <a:solidFill>
                  <a:srgbClr val="FE5000"/>
                </a:solidFill>
                <a:latin typeface="Arial"/>
                <a:ea typeface="Arial"/>
                <a:cs typeface="Arial"/>
                <a:sym typeface="Arial"/>
              </a:defRPr>
            </a:lvl2pPr>
            <a:lvl3pPr marR="0" lvl="2" algn="l" rtl="0">
              <a:lnSpc>
                <a:spcPct val="100000"/>
              </a:lnSpc>
              <a:spcBef>
                <a:spcPts val="1000"/>
              </a:spcBef>
              <a:spcAft>
                <a:spcPts val="0"/>
              </a:spcAft>
              <a:buClr>
                <a:schemeClr val="lt1"/>
              </a:buClr>
              <a:buSzPts val="1100"/>
              <a:buFont typeface="Arial"/>
              <a:buChar char="•"/>
              <a:defRPr sz="1400" b="0" i="0" u="none" strike="noStrike" cap="none">
                <a:solidFill>
                  <a:srgbClr val="FE5000"/>
                </a:solidFill>
                <a:latin typeface="Arial"/>
                <a:ea typeface="Arial"/>
                <a:cs typeface="Arial"/>
                <a:sym typeface="Arial"/>
              </a:defRPr>
            </a:lvl3pPr>
            <a:lvl4pPr marR="0" lvl="3" algn="l" rtl="0">
              <a:lnSpc>
                <a:spcPct val="100000"/>
              </a:lnSpc>
              <a:spcBef>
                <a:spcPts val="1000"/>
              </a:spcBef>
              <a:spcAft>
                <a:spcPts val="0"/>
              </a:spcAft>
              <a:buClr>
                <a:schemeClr val="lt1"/>
              </a:buClr>
              <a:buSzPts val="1000"/>
              <a:buFont typeface="Arial"/>
              <a:buChar char="•"/>
              <a:defRPr sz="1200" b="0" i="0" u="none" strike="noStrike" cap="none">
                <a:solidFill>
                  <a:srgbClr val="FE5000"/>
                </a:solidFill>
                <a:latin typeface="Arial"/>
                <a:ea typeface="Arial"/>
                <a:cs typeface="Arial"/>
                <a:sym typeface="Arial"/>
              </a:defRPr>
            </a:lvl4pPr>
            <a:lvl5pPr marR="0" lvl="4" algn="l" rtl="0">
              <a:lnSpc>
                <a:spcPct val="100000"/>
              </a:lnSpc>
              <a:spcBef>
                <a:spcPts val="1000"/>
              </a:spcBef>
              <a:spcAft>
                <a:spcPts val="0"/>
              </a:spcAft>
              <a:buClr>
                <a:schemeClr val="lt1"/>
              </a:buClr>
              <a:buSzPts val="1000"/>
              <a:buFont typeface="Arial"/>
              <a:buChar char="•"/>
              <a:defRPr sz="1200" b="0" i="0" u="none" strike="noStrike" cap="none">
                <a:solidFill>
                  <a:srgbClr val="FE5000"/>
                </a:solidFill>
                <a:latin typeface="Arial"/>
                <a:ea typeface="Arial"/>
                <a:cs typeface="Arial"/>
                <a:sym typeface="Arial"/>
              </a:defRPr>
            </a:lvl5pPr>
            <a:lvl6pPr marR="0" lvl="5"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6pPr>
            <a:lvl7pPr marR="0" lvl="6"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7pPr>
            <a:lvl8pPr marR="0" lvl="7"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8pPr>
            <a:lvl9pPr marR="0" lvl="8" algn="l" rtl="0">
              <a:lnSpc>
                <a:spcPct val="100000"/>
              </a:lnSpc>
              <a:spcBef>
                <a:spcPts val="1000"/>
              </a:spcBef>
              <a:spcAft>
                <a:spcPts val="0"/>
              </a:spcAft>
              <a:buClr>
                <a:schemeClr val="accent1"/>
              </a:buClr>
              <a:buSzPts val="1000"/>
              <a:buFont typeface="Noto Sans Symbols"/>
              <a:buChar char="►"/>
              <a:defRPr sz="1200" b="0" i="0" u="none" strike="noStrike" cap="none">
                <a:solidFill>
                  <a:srgbClr val="3F3F3F"/>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amp;A Slide 1">
  <p:cSld name="Q&amp;A Slide_1">
    <p:spTree>
      <p:nvGrpSpPr>
        <p:cNvPr id="1" name="Shape 158"/>
        <p:cNvGrpSpPr/>
        <p:nvPr/>
      </p:nvGrpSpPr>
      <p:grpSpPr>
        <a:xfrm>
          <a:off x="0" y="0"/>
          <a:ext cx="0" cy="0"/>
          <a:chOff x="0" y="0"/>
          <a:chExt cx="0" cy="0"/>
        </a:xfrm>
      </p:grpSpPr>
      <p:pic>
        <p:nvPicPr>
          <p:cNvPr id="159" name="Google Shape;159;p22"/>
          <p:cNvPicPr preferRelativeResize="0"/>
          <p:nvPr/>
        </p:nvPicPr>
        <p:blipFill rotWithShape="1">
          <a:blip r:embed="rId2">
            <a:alphaModFix/>
          </a:blip>
          <a:srcRect/>
          <a:stretch/>
        </p:blipFill>
        <p:spPr>
          <a:xfrm flipH="1">
            <a:off x="-1" y="-27283"/>
            <a:ext cx="12192001" cy="6885282"/>
          </a:xfrm>
          <a:prstGeom prst="rect">
            <a:avLst/>
          </a:prstGeom>
          <a:noFill/>
          <a:ln>
            <a:noFill/>
          </a:ln>
        </p:spPr>
      </p:pic>
      <p:sp>
        <p:nvSpPr>
          <p:cNvPr id="160" name="Google Shape;160;p22"/>
          <p:cNvSpPr txBox="1">
            <a:spLocks noGrp="1"/>
          </p:cNvSpPr>
          <p:nvPr>
            <p:ph type="body" idx="1"/>
          </p:nvPr>
        </p:nvSpPr>
        <p:spPr>
          <a:xfrm>
            <a:off x="437848" y="5768077"/>
            <a:ext cx="11355900" cy="5607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1000"/>
              </a:spcBef>
              <a:spcAft>
                <a:spcPts val="0"/>
              </a:spcAft>
              <a:buSzPts val="1300"/>
              <a:buNone/>
              <a:defRPr sz="1600" b="1" i="0">
                <a:solidFill>
                  <a:schemeClr val="dk1"/>
                </a:solidFill>
                <a:latin typeface="Arial"/>
                <a:ea typeface="Arial"/>
                <a:cs typeface="Arial"/>
                <a:sym typeface="Arial"/>
              </a:defRPr>
            </a:lvl1pPr>
            <a:lvl2pPr marL="914400" lvl="1" indent="-349250" algn="l" rtl="0">
              <a:lnSpc>
                <a:spcPct val="100000"/>
              </a:lnSpc>
              <a:spcBef>
                <a:spcPts val="1000"/>
              </a:spcBef>
              <a:spcAft>
                <a:spcPts val="0"/>
              </a:spcAft>
              <a:buSzPts val="1900"/>
              <a:buChar char="•"/>
              <a:defRPr sz="1900"/>
            </a:lvl2pPr>
            <a:lvl3pPr marL="1371600" lvl="2" indent="-349250" algn="l" rtl="0">
              <a:lnSpc>
                <a:spcPct val="100000"/>
              </a:lnSpc>
              <a:spcBef>
                <a:spcPts val="1000"/>
              </a:spcBef>
              <a:spcAft>
                <a:spcPts val="0"/>
              </a:spcAft>
              <a:buSzPts val="1900"/>
              <a:buChar char="•"/>
              <a:defRPr sz="1900"/>
            </a:lvl3pPr>
            <a:lvl4pPr marL="1828800" lvl="3" indent="-349250" algn="l" rtl="0">
              <a:lnSpc>
                <a:spcPct val="100000"/>
              </a:lnSpc>
              <a:spcBef>
                <a:spcPts val="1000"/>
              </a:spcBef>
              <a:spcAft>
                <a:spcPts val="0"/>
              </a:spcAft>
              <a:buSzPts val="1900"/>
              <a:buChar char="•"/>
              <a:defRPr sz="1900"/>
            </a:lvl4pPr>
            <a:lvl5pPr marL="2286000" lvl="4" indent="-349250" algn="l" rtl="0">
              <a:lnSpc>
                <a:spcPct val="100000"/>
              </a:lnSpc>
              <a:spcBef>
                <a:spcPts val="1000"/>
              </a:spcBef>
              <a:spcAft>
                <a:spcPts val="0"/>
              </a:spcAft>
              <a:buSzPts val="1900"/>
              <a:buChar char="•"/>
              <a:defRPr sz="1900"/>
            </a:lvl5pPr>
            <a:lvl6pPr marL="2743200" lvl="5" indent="-349250" algn="l" rtl="0">
              <a:lnSpc>
                <a:spcPct val="100000"/>
              </a:lnSpc>
              <a:spcBef>
                <a:spcPts val="1000"/>
              </a:spcBef>
              <a:spcAft>
                <a:spcPts val="0"/>
              </a:spcAft>
              <a:buSzPts val="1900"/>
              <a:buChar char="►"/>
              <a:defRPr sz="1900"/>
            </a:lvl6pPr>
            <a:lvl7pPr marL="3200400" lvl="6" indent="-349250" algn="l" rtl="0">
              <a:lnSpc>
                <a:spcPct val="100000"/>
              </a:lnSpc>
              <a:spcBef>
                <a:spcPts val="1000"/>
              </a:spcBef>
              <a:spcAft>
                <a:spcPts val="0"/>
              </a:spcAft>
              <a:buSzPts val="1900"/>
              <a:buChar char="►"/>
              <a:defRPr sz="1900"/>
            </a:lvl7pPr>
            <a:lvl8pPr marL="3657600" lvl="7" indent="-349250" algn="l" rtl="0">
              <a:lnSpc>
                <a:spcPct val="100000"/>
              </a:lnSpc>
              <a:spcBef>
                <a:spcPts val="1000"/>
              </a:spcBef>
              <a:spcAft>
                <a:spcPts val="0"/>
              </a:spcAft>
              <a:buSzPts val="1900"/>
              <a:buChar char="►"/>
              <a:defRPr sz="1900"/>
            </a:lvl8pPr>
            <a:lvl9pPr marL="4114800" lvl="8" indent="-349250" algn="l" rtl="0">
              <a:lnSpc>
                <a:spcPct val="100000"/>
              </a:lnSpc>
              <a:spcBef>
                <a:spcPts val="1000"/>
              </a:spcBef>
              <a:spcAft>
                <a:spcPts val="0"/>
              </a:spcAft>
              <a:buSzPts val="1900"/>
              <a:buChar char="►"/>
              <a:defRPr sz="1900"/>
            </a:lvl9pPr>
          </a:lstStyle>
          <a:p>
            <a:endParaRPr/>
          </a:p>
        </p:txBody>
      </p:sp>
      <p:sp>
        <p:nvSpPr>
          <p:cNvPr id="161" name="Google Shape;161;p22"/>
          <p:cNvSpPr txBox="1">
            <a:spLocks noGrp="1"/>
          </p:cNvSpPr>
          <p:nvPr>
            <p:ph type="body" idx="2"/>
          </p:nvPr>
        </p:nvSpPr>
        <p:spPr>
          <a:xfrm>
            <a:off x="355564" y="2878676"/>
            <a:ext cx="9618000" cy="8805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1000"/>
              </a:spcBef>
              <a:spcAft>
                <a:spcPts val="0"/>
              </a:spcAft>
              <a:buSzPts val="3400"/>
              <a:buFont typeface="Arial"/>
              <a:buNone/>
              <a:defRPr sz="4300">
                <a:solidFill>
                  <a:schemeClr val="lt1"/>
                </a:solidFill>
                <a:latin typeface="Arial"/>
                <a:ea typeface="Arial"/>
                <a:cs typeface="Arial"/>
                <a:sym typeface="Arial"/>
              </a:defRPr>
            </a:lvl1pPr>
            <a:lvl2pPr marL="914400" lvl="1" indent="-349250" algn="l" rtl="0">
              <a:lnSpc>
                <a:spcPct val="100000"/>
              </a:lnSpc>
              <a:spcBef>
                <a:spcPts val="1000"/>
              </a:spcBef>
              <a:spcAft>
                <a:spcPts val="0"/>
              </a:spcAft>
              <a:buSzPts val="1900"/>
              <a:buChar char="•"/>
              <a:defRPr sz="1900"/>
            </a:lvl2pPr>
            <a:lvl3pPr marL="1371600" lvl="2" indent="-349250" algn="l" rtl="0">
              <a:lnSpc>
                <a:spcPct val="100000"/>
              </a:lnSpc>
              <a:spcBef>
                <a:spcPts val="1000"/>
              </a:spcBef>
              <a:spcAft>
                <a:spcPts val="0"/>
              </a:spcAft>
              <a:buSzPts val="1900"/>
              <a:buChar char="•"/>
              <a:defRPr sz="1900"/>
            </a:lvl3pPr>
            <a:lvl4pPr marL="1828800" lvl="3" indent="-349250" algn="l" rtl="0">
              <a:lnSpc>
                <a:spcPct val="100000"/>
              </a:lnSpc>
              <a:spcBef>
                <a:spcPts val="1000"/>
              </a:spcBef>
              <a:spcAft>
                <a:spcPts val="0"/>
              </a:spcAft>
              <a:buSzPts val="1900"/>
              <a:buChar char="•"/>
              <a:defRPr sz="1900"/>
            </a:lvl4pPr>
            <a:lvl5pPr marL="2286000" lvl="4" indent="-349250" algn="l" rtl="0">
              <a:lnSpc>
                <a:spcPct val="100000"/>
              </a:lnSpc>
              <a:spcBef>
                <a:spcPts val="1000"/>
              </a:spcBef>
              <a:spcAft>
                <a:spcPts val="0"/>
              </a:spcAft>
              <a:buSzPts val="1900"/>
              <a:buChar char="•"/>
              <a:defRPr sz="1900"/>
            </a:lvl5pPr>
            <a:lvl6pPr marL="2743200" lvl="5" indent="-349250" algn="l" rtl="0">
              <a:lnSpc>
                <a:spcPct val="100000"/>
              </a:lnSpc>
              <a:spcBef>
                <a:spcPts val="1000"/>
              </a:spcBef>
              <a:spcAft>
                <a:spcPts val="0"/>
              </a:spcAft>
              <a:buSzPts val="1900"/>
              <a:buChar char="►"/>
              <a:defRPr sz="1900"/>
            </a:lvl6pPr>
            <a:lvl7pPr marL="3200400" lvl="6" indent="-349250" algn="l" rtl="0">
              <a:lnSpc>
                <a:spcPct val="100000"/>
              </a:lnSpc>
              <a:spcBef>
                <a:spcPts val="1000"/>
              </a:spcBef>
              <a:spcAft>
                <a:spcPts val="0"/>
              </a:spcAft>
              <a:buSzPts val="1900"/>
              <a:buChar char="►"/>
              <a:defRPr sz="1900"/>
            </a:lvl7pPr>
            <a:lvl8pPr marL="3657600" lvl="7" indent="-349250" algn="l" rtl="0">
              <a:lnSpc>
                <a:spcPct val="100000"/>
              </a:lnSpc>
              <a:spcBef>
                <a:spcPts val="1000"/>
              </a:spcBef>
              <a:spcAft>
                <a:spcPts val="0"/>
              </a:spcAft>
              <a:buSzPts val="1900"/>
              <a:buChar char="►"/>
              <a:defRPr sz="1900"/>
            </a:lvl8pPr>
            <a:lvl9pPr marL="4114800" lvl="8" indent="-349250" algn="l" rtl="0">
              <a:lnSpc>
                <a:spcPct val="100000"/>
              </a:lnSpc>
              <a:spcBef>
                <a:spcPts val="1000"/>
              </a:spcBef>
              <a:spcAft>
                <a:spcPts val="0"/>
              </a:spcAft>
              <a:buSzPts val="1900"/>
              <a:buChar char="►"/>
              <a:defRPr sz="1900"/>
            </a:lvl9pPr>
          </a:lstStyle>
          <a:p>
            <a:endParaRPr/>
          </a:p>
        </p:txBody>
      </p:sp>
      <p:grpSp>
        <p:nvGrpSpPr>
          <p:cNvPr id="162" name="Google Shape;162;p22"/>
          <p:cNvGrpSpPr/>
          <p:nvPr/>
        </p:nvGrpSpPr>
        <p:grpSpPr>
          <a:xfrm>
            <a:off x="10722740" y="-27283"/>
            <a:ext cx="685834" cy="6649481"/>
            <a:chOff x="16115109" y="0"/>
            <a:chExt cx="1028700" cy="9973722"/>
          </a:xfrm>
        </p:grpSpPr>
        <p:sp>
          <p:nvSpPr>
            <p:cNvPr id="163" name="Google Shape;163;p22"/>
            <p:cNvSpPr/>
            <p:nvPr/>
          </p:nvSpPr>
          <p:spPr>
            <a:xfrm>
              <a:off x="16115109" y="0"/>
              <a:ext cx="1028700" cy="1714500"/>
            </a:xfrm>
            <a:prstGeom prst="rect">
              <a:avLst/>
            </a:prstGeom>
            <a:solidFill>
              <a:srgbClr val="FE5000"/>
            </a:solidFill>
            <a:ln>
              <a:noFill/>
            </a:ln>
            <a:effectLst>
              <a:outerShdw blurRad="38100" dist="25400" dir="5400000" rotWithShape="0">
                <a:srgbClr val="000000">
                  <a:alpha val="4235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64" name="Google Shape;164;p22"/>
            <p:cNvPicPr preferRelativeResize="0"/>
            <p:nvPr/>
          </p:nvPicPr>
          <p:blipFill rotWithShape="1">
            <a:blip r:embed="rId3">
              <a:alphaModFix/>
            </a:blip>
            <a:srcRect/>
            <a:stretch/>
          </p:blipFill>
          <p:spPr>
            <a:xfrm>
              <a:off x="16115109" y="9381056"/>
              <a:ext cx="1028700" cy="59266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green building man">
  <p:cSld name="green building man">
    <p:spTree>
      <p:nvGrpSpPr>
        <p:cNvPr id="1" name="Shape 24"/>
        <p:cNvGrpSpPr/>
        <p:nvPr/>
      </p:nvGrpSpPr>
      <p:grpSpPr>
        <a:xfrm>
          <a:off x="0" y="0"/>
          <a:ext cx="0" cy="0"/>
          <a:chOff x="0" y="0"/>
          <a:chExt cx="0" cy="0"/>
        </a:xfrm>
      </p:grpSpPr>
      <p:pic>
        <p:nvPicPr>
          <p:cNvPr id="25" name="Google Shape;25;p4" descr="1.png"/>
          <p:cNvPicPr preferRelativeResize="0"/>
          <p:nvPr/>
        </p:nvPicPr>
        <p:blipFill rotWithShape="1">
          <a:blip r:embed="rId2">
            <a:alphaModFix/>
          </a:blip>
          <a:srcRect/>
          <a:stretch/>
        </p:blipFill>
        <p:spPr>
          <a:xfrm>
            <a:off x="0" y="0"/>
            <a:ext cx="12192000" cy="6855858"/>
          </a:xfrm>
          <a:prstGeom prst="rect">
            <a:avLst/>
          </a:prstGeom>
          <a:noFill/>
          <a:ln>
            <a:noFill/>
          </a:ln>
        </p:spPr>
      </p:pic>
      <p:pic>
        <p:nvPicPr>
          <p:cNvPr id="26" name="Google Shape;26;p4"/>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27" name="Google Shape;27;p4"/>
          <p:cNvSpPr txBox="1">
            <a:spLocks noGrp="1"/>
          </p:cNvSpPr>
          <p:nvPr>
            <p:ph type="title"/>
          </p:nvPr>
        </p:nvSpPr>
        <p:spPr>
          <a:xfrm>
            <a:off x="349214" y="2322495"/>
            <a:ext cx="9287946" cy="1756882"/>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4_Section Header">
  <p:cSld name="4_Section Header">
    <p:spTree>
      <p:nvGrpSpPr>
        <p:cNvPr id="1" name="Shape 165"/>
        <p:cNvGrpSpPr/>
        <p:nvPr/>
      </p:nvGrpSpPr>
      <p:grpSpPr>
        <a:xfrm>
          <a:off x="0" y="0"/>
          <a:ext cx="0" cy="0"/>
          <a:chOff x="0" y="0"/>
          <a:chExt cx="0" cy="0"/>
        </a:xfrm>
      </p:grpSpPr>
      <p:grpSp>
        <p:nvGrpSpPr>
          <p:cNvPr id="166" name="Google Shape;166;p23"/>
          <p:cNvGrpSpPr/>
          <p:nvPr/>
        </p:nvGrpSpPr>
        <p:grpSpPr>
          <a:xfrm>
            <a:off x="0" y="0"/>
            <a:ext cx="5821685" cy="6858000"/>
            <a:chOff x="0" y="0"/>
            <a:chExt cx="12192011" cy="6858000"/>
          </a:xfrm>
        </p:grpSpPr>
        <p:sp>
          <p:nvSpPr>
            <p:cNvPr id="167" name="Google Shape;167;p23"/>
            <p:cNvSpPr/>
            <p:nvPr/>
          </p:nvSpPr>
          <p:spPr>
            <a:xfrm>
              <a:off x="0" y="0"/>
              <a:ext cx="12192000" cy="6858000"/>
            </a:xfrm>
            <a:prstGeom prst="rect">
              <a:avLst/>
            </a:prstGeom>
            <a:solidFill>
              <a:srgbClr val="1D2139"/>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23"/>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1D2139"/>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9" name="Google Shape;169;p23"/>
          <p:cNvSpPr/>
          <p:nvPr/>
        </p:nvSpPr>
        <p:spPr>
          <a:xfrm>
            <a:off x="8852852" y="1743588"/>
            <a:ext cx="2819700" cy="2819700"/>
          </a:xfrm>
          <a:prstGeom prst="ellipse">
            <a:avLst/>
          </a:prstGeom>
          <a:gradFill>
            <a:gsLst>
              <a:gs pos="0">
                <a:srgbClr val="00ADF2">
                  <a:alpha val="6666"/>
                </a:srgbClr>
              </a:gs>
              <a:gs pos="36000">
                <a:srgbClr val="00ADF2">
                  <a:alpha val="5882"/>
                </a:srgbClr>
              </a:gs>
              <a:gs pos="69000">
                <a:srgbClr val="00ADF2">
                  <a:alpha val="0"/>
                </a:srgbClr>
              </a:gs>
              <a:gs pos="100000">
                <a:srgbClr val="00ADF2">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0" name="Google Shape;170;p23"/>
          <p:cNvSpPr/>
          <p:nvPr/>
        </p:nvSpPr>
        <p:spPr>
          <a:xfrm>
            <a:off x="5821680" y="460833"/>
            <a:ext cx="6072900" cy="5936400"/>
          </a:xfrm>
          <a:prstGeom prst="rect">
            <a:avLst/>
          </a:prstGeom>
          <a:solidFill>
            <a:schemeClr val="lt1"/>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700">
              <a:solidFill>
                <a:schemeClr val="lt1"/>
              </a:solidFill>
              <a:latin typeface="Arial"/>
              <a:ea typeface="Arial"/>
              <a:cs typeface="Arial"/>
              <a:sym typeface="Arial"/>
            </a:endParaRPr>
          </a:p>
        </p:txBody>
      </p:sp>
      <p:sp>
        <p:nvSpPr>
          <p:cNvPr id="171" name="Google Shape;171;p23"/>
          <p:cNvSpPr txBox="1">
            <a:spLocks noGrp="1"/>
          </p:cNvSpPr>
          <p:nvPr>
            <p:ph type="title"/>
          </p:nvPr>
        </p:nvSpPr>
        <p:spPr>
          <a:xfrm>
            <a:off x="735327" y="1447800"/>
            <a:ext cx="4351200" cy="2283900"/>
          </a:xfrm>
          <a:prstGeom prst="rect">
            <a:avLst/>
          </a:prstGeom>
          <a:noFill/>
          <a:ln>
            <a:noFill/>
          </a:ln>
        </p:spPr>
        <p:txBody>
          <a:bodyPr spcFirstLastPara="1" wrap="square" lIns="121900" tIns="60925" rIns="121900" bIns="60925" anchor="ctr" anchorCtr="0">
            <a:noAutofit/>
          </a:bodyPr>
          <a:lstStyle>
            <a:lvl1pPr lvl="0" algn="l" rtl="0">
              <a:lnSpc>
                <a:spcPct val="90000"/>
              </a:lnSpc>
              <a:spcBef>
                <a:spcPts val="0"/>
              </a:spcBef>
              <a:spcAft>
                <a:spcPts val="0"/>
              </a:spcAft>
              <a:buClr>
                <a:schemeClr val="lt1"/>
              </a:buClr>
              <a:buSzPts val="4000"/>
              <a:buFont typeface="Arial Black"/>
              <a:buChar char="●"/>
              <a:defRPr sz="4000" b="1" i="0" cap="none">
                <a:solidFill>
                  <a:schemeClr val="lt1"/>
                </a:solidFill>
                <a:latin typeface="Arial Black"/>
                <a:ea typeface="Arial Black"/>
                <a:cs typeface="Arial Black"/>
                <a:sym typeface="Arial Black"/>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172" name="Google Shape;172;p23"/>
          <p:cNvSpPr txBox="1">
            <a:spLocks noGrp="1"/>
          </p:cNvSpPr>
          <p:nvPr>
            <p:ph type="ftr" idx="11"/>
          </p:nvPr>
        </p:nvSpPr>
        <p:spPr>
          <a:xfrm>
            <a:off x="561111" y="6391839"/>
            <a:ext cx="5725200" cy="3048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SzPts val="1400"/>
              <a:buNone/>
              <a:defRPr>
                <a:solidFill>
                  <a:schemeClr val="lt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173" name="Google Shape;173;p23"/>
          <p:cNvGrpSpPr/>
          <p:nvPr/>
        </p:nvGrpSpPr>
        <p:grpSpPr>
          <a:xfrm>
            <a:off x="10743943" y="0"/>
            <a:ext cx="685834" cy="6649481"/>
            <a:chOff x="16115109" y="0"/>
            <a:chExt cx="1028700" cy="9973722"/>
          </a:xfrm>
        </p:grpSpPr>
        <p:sp>
          <p:nvSpPr>
            <p:cNvPr id="174" name="Google Shape;174;p23"/>
            <p:cNvSpPr/>
            <p:nvPr/>
          </p:nvSpPr>
          <p:spPr>
            <a:xfrm>
              <a:off x="16115109" y="0"/>
              <a:ext cx="1028700" cy="1714500"/>
            </a:xfrm>
            <a:prstGeom prst="rect">
              <a:avLst/>
            </a:prstGeom>
            <a:solidFill>
              <a:schemeClr val="accent1"/>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175" name="Google Shape;175;p23"/>
            <p:cNvPicPr preferRelativeResize="0"/>
            <p:nvPr/>
          </p:nvPicPr>
          <p:blipFill rotWithShape="1">
            <a:blip r:embed="rId2">
              <a:alphaModFix/>
            </a:blip>
            <a:srcRect/>
            <a:stretch/>
          </p:blipFill>
          <p:spPr>
            <a:xfrm>
              <a:off x="16115109" y="9381056"/>
              <a:ext cx="1028700" cy="592666"/>
            </a:xfrm>
            <a:prstGeom prst="rect">
              <a:avLst/>
            </a:prstGeom>
            <a:noFill/>
            <a:ln>
              <a:noFill/>
            </a:ln>
          </p:spPr>
        </p:pic>
      </p:grpSp>
      <p:sp>
        <p:nvSpPr>
          <p:cNvPr id="176" name="Google Shape;176;p23"/>
          <p:cNvSpPr txBox="1">
            <a:spLocks noGrp="1"/>
          </p:cNvSpPr>
          <p:nvPr>
            <p:ph type="sldNum" idx="12"/>
          </p:nvPr>
        </p:nvSpPr>
        <p:spPr>
          <a:xfrm>
            <a:off x="21780" y="6391839"/>
            <a:ext cx="716100" cy="304800"/>
          </a:xfrm>
          <a:prstGeom prst="rect">
            <a:avLst/>
          </a:prstGeom>
          <a:noFill/>
          <a:ln>
            <a:noFill/>
          </a:ln>
        </p:spPr>
        <p:txBody>
          <a:bodyPr spcFirstLastPara="1" wrap="square" lIns="121900" tIns="60925" rIns="121900" bIns="60925" anchor="ctr" anchorCtr="0">
            <a:noAutofit/>
          </a:bodyPr>
          <a:lstStyle>
            <a:lvl1pPr marL="0" lvl="0" indent="0" algn="ctr" rtl="0">
              <a:spcBef>
                <a:spcPts val="0"/>
              </a:spcBef>
              <a:buNone/>
              <a:defRPr sz="1000" b="0" i="0">
                <a:solidFill>
                  <a:schemeClr val="lt1"/>
                </a:solidFill>
                <a:latin typeface="Arial"/>
                <a:ea typeface="Arial"/>
                <a:cs typeface="Arial"/>
                <a:sym typeface="Arial"/>
              </a:defRPr>
            </a:lvl1pPr>
            <a:lvl2pPr marL="0" lvl="1" indent="0" algn="ctr" rtl="0">
              <a:spcBef>
                <a:spcPts val="0"/>
              </a:spcBef>
              <a:buNone/>
              <a:defRPr sz="1000" b="0" i="0">
                <a:solidFill>
                  <a:schemeClr val="lt1"/>
                </a:solidFill>
                <a:latin typeface="Arial"/>
                <a:ea typeface="Arial"/>
                <a:cs typeface="Arial"/>
                <a:sym typeface="Arial"/>
              </a:defRPr>
            </a:lvl2pPr>
            <a:lvl3pPr marL="0" lvl="2" indent="0" algn="ctr" rtl="0">
              <a:spcBef>
                <a:spcPts val="0"/>
              </a:spcBef>
              <a:buNone/>
              <a:defRPr sz="1000" b="0" i="0">
                <a:solidFill>
                  <a:schemeClr val="lt1"/>
                </a:solidFill>
                <a:latin typeface="Arial"/>
                <a:ea typeface="Arial"/>
                <a:cs typeface="Arial"/>
                <a:sym typeface="Arial"/>
              </a:defRPr>
            </a:lvl3pPr>
            <a:lvl4pPr marL="0" lvl="3" indent="0" algn="ctr" rtl="0">
              <a:spcBef>
                <a:spcPts val="0"/>
              </a:spcBef>
              <a:buNone/>
              <a:defRPr sz="1000" b="0" i="0">
                <a:solidFill>
                  <a:schemeClr val="lt1"/>
                </a:solidFill>
                <a:latin typeface="Arial"/>
                <a:ea typeface="Arial"/>
                <a:cs typeface="Arial"/>
                <a:sym typeface="Arial"/>
              </a:defRPr>
            </a:lvl4pPr>
            <a:lvl5pPr marL="0" lvl="4" indent="0" algn="ctr" rtl="0">
              <a:spcBef>
                <a:spcPts val="0"/>
              </a:spcBef>
              <a:buNone/>
              <a:defRPr sz="1000" b="0" i="0">
                <a:solidFill>
                  <a:schemeClr val="lt1"/>
                </a:solidFill>
                <a:latin typeface="Arial"/>
                <a:ea typeface="Arial"/>
                <a:cs typeface="Arial"/>
                <a:sym typeface="Arial"/>
              </a:defRPr>
            </a:lvl5pPr>
            <a:lvl6pPr marL="0" lvl="5" indent="0" algn="ctr" rtl="0">
              <a:spcBef>
                <a:spcPts val="0"/>
              </a:spcBef>
              <a:buNone/>
              <a:defRPr sz="1000" b="0" i="0">
                <a:solidFill>
                  <a:schemeClr val="lt1"/>
                </a:solidFill>
                <a:latin typeface="Arial"/>
                <a:ea typeface="Arial"/>
                <a:cs typeface="Arial"/>
                <a:sym typeface="Arial"/>
              </a:defRPr>
            </a:lvl6pPr>
            <a:lvl7pPr marL="0" lvl="6" indent="0" algn="ctr" rtl="0">
              <a:spcBef>
                <a:spcPts val="0"/>
              </a:spcBef>
              <a:buNone/>
              <a:defRPr sz="1000" b="0" i="0">
                <a:solidFill>
                  <a:schemeClr val="lt1"/>
                </a:solidFill>
                <a:latin typeface="Arial"/>
                <a:ea typeface="Arial"/>
                <a:cs typeface="Arial"/>
                <a:sym typeface="Arial"/>
              </a:defRPr>
            </a:lvl7pPr>
            <a:lvl8pPr marL="0" lvl="7" indent="0" algn="ctr" rtl="0">
              <a:spcBef>
                <a:spcPts val="0"/>
              </a:spcBef>
              <a:buNone/>
              <a:defRPr sz="1000" b="0" i="0">
                <a:solidFill>
                  <a:schemeClr val="lt1"/>
                </a:solidFill>
                <a:latin typeface="Arial"/>
                <a:ea typeface="Arial"/>
                <a:cs typeface="Arial"/>
                <a:sym typeface="Arial"/>
              </a:defRPr>
            </a:lvl8pPr>
            <a:lvl9pPr marL="0" lvl="8" indent="0" algn="ctr" rtl="0">
              <a:spcBef>
                <a:spcPts val="0"/>
              </a:spcBef>
              <a:buNone/>
              <a:defRPr sz="1000" b="0"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r>
              <a:rPr lang="en-US"/>
              <a:t> </a:t>
            </a:r>
            <a:endParaRPr/>
          </a:p>
        </p:txBody>
      </p:sp>
      <p:sp>
        <p:nvSpPr>
          <p:cNvPr id="177" name="Google Shape;177;p23"/>
          <p:cNvSpPr txBox="1">
            <a:spLocks noGrp="1"/>
          </p:cNvSpPr>
          <p:nvPr>
            <p:ph type="body" idx="1"/>
          </p:nvPr>
        </p:nvSpPr>
        <p:spPr>
          <a:xfrm>
            <a:off x="6248400" y="1447800"/>
            <a:ext cx="5180100" cy="4572000"/>
          </a:xfrm>
          <a:prstGeom prst="rect">
            <a:avLst/>
          </a:prstGeom>
          <a:noFill/>
          <a:ln>
            <a:noFill/>
          </a:ln>
        </p:spPr>
        <p:txBody>
          <a:bodyPr spcFirstLastPara="1" wrap="square" lIns="121900" tIns="60925" rIns="121900" bIns="60925" anchor="ctr" anchorCtr="0">
            <a:noAutofit/>
          </a:bodyPr>
          <a:lstStyle>
            <a:lvl1pPr marL="457200" lvl="0" indent="-349250" algn="l" rtl="0">
              <a:lnSpc>
                <a:spcPct val="90000"/>
              </a:lnSpc>
              <a:spcBef>
                <a:spcPts val="1000"/>
              </a:spcBef>
              <a:spcAft>
                <a:spcPts val="0"/>
              </a:spcAft>
              <a:buClr>
                <a:schemeClr val="dk1"/>
              </a:buClr>
              <a:buSzPts val="1900"/>
              <a:buChar char="●"/>
              <a:defRPr sz="1900">
                <a:solidFill>
                  <a:schemeClr val="dk1"/>
                </a:solidFill>
                <a:latin typeface="Arial"/>
                <a:ea typeface="Arial"/>
                <a:cs typeface="Arial"/>
                <a:sym typeface="Arial"/>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Arial"/>
                <a:ea typeface="Arial"/>
                <a:cs typeface="Arial"/>
                <a:sym typeface="Arial"/>
              </a:defRPr>
            </a:lvl2pPr>
            <a:lvl3pPr marL="1371600" lvl="2" indent="-311150" algn="l" rtl="0">
              <a:lnSpc>
                <a:spcPct val="90000"/>
              </a:lnSpc>
              <a:spcBef>
                <a:spcPts val="500"/>
              </a:spcBef>
              <a:spcAft>
                <a:spcPts val="0"/>
              </a:spcAft>
              <a:buClr>
                <a:schemeClr val="dk1"/>
              </a:buClr>
              <a:buSzPts val="1300"/>
              <a:buChar char="■"/>
              <a:defRPr sz="1300">
                <a:solidFill>
                  <a:schemeClr val="dk1"/>
                </a:solidFill>
                <a:latin typeface="Arial"/>
                <a:ea typeface="Arial"/>
                <a:cs typeface="Arial"/>
                <a:sym typeface="Arial"/>
              </a:defRPr>
            </a:lvl3pPr>
            <a:lvl4pPr marL="1828800" lvl="3" indent="-311150" algn="l" rtl="0">
              <a:lnSpc>
                <a:spcPct val="90000"/>
              </a:lnSpc>
              <a:spcBef>
                <a:spcPts val="500"/>
              </a:spcBef>
              <a:spcAft>
                <a:spcPts val="0"/>
              </a:spcAft>
              <a:buClr>
                <a:schemeClr val="dk1"/>
              </a:buClr>
              <a:buSzPts val="1300"/>
              <a:buChar char="●"/>
              <a:defRPr sz="1300">
                <a:solidFill>
                  <a:schemeClr val="dk1"/>
                </a:solidFill>
                <a:latin typeface="Arial"/>
                <a:ea typeface="Arial"/>
                <a:cs typeface="Arial"/>
                <a:sym typeface="Arial"/>
              </a:defRPr>
            </a:lvl4pPr>
            <a:lvl5pPr marL="2286000" lvl="4" indent="-311150" algn="l" rtl="0">
              <a:lnSpc>
                <a:spcPct val="90000"/>
              </a:lnSpc>
              <a:spcBef>
                <a:spcPts val="500"/>
              </a:spcBef>
              <a:spcAft>
                <a:spcPts val="0"/>
              </a:spcAft>
              <a:buClr>
                <a:schemeClr val="dk1"/>
              </a:buClr>
              <a:buSzPts val="1300"/>
              <a:buChar char="○"/>
              <a:defRPr sz="1300">
                <a:solidFill>
                  <a:schemeClr val="dk1"/>
                </a:solidFill>
                <a:latin typeface="Arial"/>
                <a:ea typeface="Arial"/>
                <a:cs typeface="Arial"/>
                <a:sym typeface="Arial"/>
              </a:defRPr>
            </a:lvl5pPr>
            <a:lvl6pPr marL="2743200" lvl="5" indent="-381000" algn="l" rtl="0">
              <a:lnSpc>
                <a:spcPct val="90000"/>
              </a:lnSpc>
              <a:spcBef>
                <a:spcPts val="500"/>
              </a:spcBef>
              <a:spcAft>
                <a:spcPts val="0"/>
              </a:spcAft>
              <a:buClr>
                <a:schemeClr val="dk1"/>
              </a:buClr>
              <a:buSzPts val="2400"/>
              <a:buChar char="■"/>
              <a:defRPr sz="1900"/>
            </a:lvl6pPr>
            <a:lvl7pPr marL="3200400" lvl="6" indent="-381000" algn="l" rtl="0">
              <a:lnSpc>
                <a:spcPct val="90000"/>
              </a:lnSpc>
              <a:spcBef>
                <a:spcPts val="500"/>
              </a:spcBef>
              <a:spcAft>
                <a:spcPts val="0"/>
              </a:spcAft>
              <a:buClr>
                <a:schemeClr val="dk1"/>
              </a:buClr>
              <a:buSzPts val="2400"/>
              <a:buChar char="●"/>
              <a:defRPr sz="1900"/>
            </a:lvl7pPr>
            <a:lvl8pPr marL="3657600" lvl="7" indent="-381000" algn="l" rtl="0">
              <a:lnSpc>
                <a:spcPct val="90000"/>
              </a:lnSpc>
              <a:spcBef>
                <a:spcPts val="500"/>
              </a:spcBef>
              <a:spcAft>
                <a:spcPts val="0"/>
              </a:spcAft>
              <a:buClr>
                <a:schemeClr val="dk1"/>
              </a:buClr>
              <a:buSzPts val="2400"/>
              <a:buChar char="○"/>
              <a:defRPr sz="1900"/>
            </a:lvl8pPr>
            <a:lvl9pPr marL="4114800" lvl="8" indent="-381000" algn="l" rtl="0">
              <a:lnSpc>
                <a:spcPct val="90000"/>
              </a:lnSpc>
              <a:spcBef>
                <a:spcPts val="500"/>
              </a:spcBef>
              <a:spcAft>
                <a:spcPts val="0"/>
              </a:spcAft>
              <a:buClr>
                <a:schemeClr val="dk1"/>
              </a:buClr>
              <a:buSzPts val="2400"/>
              <a:buChar char="■"/>
              <a:defRPr sz="1900"/>
            </a:lvl9pPr>
          </a:lstStyle>
          <a:p>
            <a:endParaRPr/>
          </a:p>
        </p:txBody>
      </p:sp>
      <p:grpSp>
        <p:nvGrpSpPr>
          <p:cNvPr id="178" name="Google Shape;178;p23"/>
          <p:cNvGrpSpPr/>
          <p:nvPr/>
        </p:nvGrpSpPr>
        <p:grpSpPr>
          <a:xfrm>
            <a:off x="10743944" y="0"/>
            <a:ext cx="685834" cy="6649481"/>
            <a:chOff x="16115109" y="0"/>
            <a:chExt cx="1028700" cy="9973722"/>
          </a:xfrm>
        </p:grpSpPr>
        <p:sp>
          <p:nvSpPr>
            <p:cNvPr id="179" name="Google Shape;179;p23"/>
            <p:cNvSpPr/>
            <p:nvPr/>
          </p:nvSpPr>
          <p:spPr>
            <a:xfrm>
              <a:off x="16115109" y="0"/>
              <a:ext cx="1028700" cy="1714500"/>
            </a:xfrm>
            <a:prstGeom prst="rect">
              <a:avLst/>
            </a:prstGeom>
            <a:solidFill>
              <a:srgbClr val="FE5000"/>
            </a:solidFill>
            <a:ln>
              <a:noFill/>
            </a:ln>
            <a:effectLst>
              <a:outerShdw blurRad="38100" dist="25400" dir="5400000" rotWithShape="0">
                <a:srgbClr val="000000">
                  <a:alpha val="43140"/>
                </a:srgbClr>
              </a:outerShdw>
            </a:effectLst>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80" name="Google Shape;180;p23"/>
            <p:cNvPicPr preferRelativeResize="0"/>
            <p:nvPr/>
          </p:nvPicPr>
          <p:blipFill rotWithShape="1">
            <a:blip r:embed="rId2">
              <a:alphaModFix/>
            </a:blip>
            <a:srcRect/>
            <a:stretch/>
          </p:blipFill>
          <p:spPr>
            <a:xfrm>
              <a:off x="16115109" y="9381056"/>
              <a:ext cx="1028700" cy="59266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honeycomb">
  <p:cSld name="honeycomb">
    <p:spTree>
      <p:nvGrpSpPr>
        <p:cNvPr id="1" name="Shape 183"/>
        <p:cNvGrpSpPr/>
        <p:nvPr/>
      </p:nvGrpSpPr>
      <p:grpSpPr>
        <a:xfrm>
          <a:off x="0" y="0"/>
          <a:ext cx="0" cy="0"/>
          <a:chOff x="0" y="0"/>
          <a:chExt cx="0" cy="0"/>
        </a:xfrm>
      </p:grpSpPr>
      <p:pic>
        <p:nvPicPr>
          <p:cNvPr id="184" name="Google Shape;184;p25"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185" name="Google Shape;185;p25"/>
          <p:cNvSpPr txBox="1">
            <a:spLocks noGrp="1"/>
          </p:cNvSpPr>
          <p:nvPr>
            <p:ph type="body" idx="1"/>
          </p:nvPr>
        </p:nvSpPr>
        <p:spPr>
          <a:xfrm>
            <a:off x="390526" y="4846638"/>
            <a:ext cx="9327000" cy="1252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1pPr>
            <a:lvl2pPr marL="914400" marR="0" lvl="1" indent="-228600" algn="l" rtl="0">
              <a:lnSpc>
                <a:spcPct val="90000"/>
              </a:lnSpc>
              <a:spcBef>
                <a:spcPts val="500"/>
              </a:spcBef>
              <a:spcAft>
                <a:spcPts val="0"/>
              </a:spcAft>
              <a:buClr>
                <a:schemeClr val="accent5"/>
              </a:buClr>
              <a:buSzPts val="1800"/>
              <a:buFont typeface="Arial"/>
              <a:buNone/>
              <a:defRPr sz="1800" b="0" i="0" u="none" strike="noStrike" cap="none">
                <a:solidFill>
                  <a:schemeClr val="accent5"/>
                </a:solidFill>
                <a:latin typeface="Arial"/>
                <a:ea typeface="Arial"/>
                <a:cs typeface="Arial"/>
                <a:sym typeface="Arial"/>
              </a:defRPr>
            </a:lvl2pPr>
            <a:lvl3pPr marL="1371600" marR="0" lvl="2" indent="-228600" algn="l" rtl="0">
              <a:lnSpc>
                <a:spcPct val="90000"/>
              </a:lnSpc>
              <a:spcBef>
                <a:spcPts val="500"/>
              </a:spcBef>
              <a:spcAft>
                <a:spcPts val="0"/>
              </a:spcAft>
              <a:buClr>
                <a:schemeClr val="accent5"/>
              </a:buClr>
              <a:buSzPts val="1800"/>
              <a:buFont typeface="Arial"/>
              <a:buNone/>
              <a:defRPr sz="1800" b="0" i="0" u="none" strike="noStrike" cap="none">
                <a:solidFill>
                  <a:schemeClr val="accent5"/>
                </a:solidFill>
                <a:latin typeface="Arial"/>
                <a:ea typeface="Arial"/>
                <a:cs typeface="Arial"/>
                <a:sym typeface="Arial"/>
              </a:defRPr>
            </a:lvl3pPr>
            <a:lvl4pPr marL="1828800" marR="0" lvl="3" indent="-228600" algn="l" rtl="0">
              <a:lnSpc>
                <a:spcPct val="90000"/>
              </a:lnSpc>
              <a:spcBef>
                <a:spcPts val="500"/>
              </a:spcBef>
              <a:spcAft>
                <a:spcPts val="0"/>
              </a:spcAft>
              <a:buClr>
                <a:schemeClr val="accent5"/>
              </a:buClr>
              <a:buSzPts val="1800"/>
              <a:buFont typeface="Arial"/>
              <a:buNone/>
              <a:defRPr sz="1800" b="0" i="0" u="none" strike="noStrike" cap="none">
                <a:solidFill>
                  <a:schemeClr val="accent5"/>
                </a:solidFill>
                <a:latin typeface="Arial"/>
                <a:ea typeface="Arial"/>
                <a:cs typeface="Arial"/>
                <a:sym typeface="Arial"/>
              </a:defRPr>
            </a:lvl4pPr>
            <a:lvl5pPr marL="2286000" marR="0" lvl="4" indent="-228600" algn="l" rtl="0">
              <a:lnSpc>
                <a:spcPct val="90000"/>
              </a:lnSpc>
              <a:spcBef>
                <a:spcPts val="500"/>
              </a:spcBef>
              <a:spcAft>
                <a:spcPts val="0"/>
              </a:spcAft>
              <a:buClr>
                <a:schemeClr val="accent5"/>
              </a:buClr>
              <a:buSzPts val="1800"/>
              <a:buFont typeface="Arial"/>
              <a:buNone/>
              <a:defRPr sz="1800" b="0" i="0" u="none" strike="noStrike" cap="none">
                <a:solidFill>
                  <a:schemeClr val="accent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6" name="Google Shape;186;p25"/>
          <p:cNvSpPr txBox="1">
            <a:spLocks noGrp="1"/>
          </p:cNvSpPr>
          <p:nvPr>
            <p:ph type="title"/>
          </p:nvPr>
        </p:nvSpPr>
        <p:spPr>
          <a:xfrm>
            <a:off x="390310" y="365125"/>
            <a:ext cx="9327000" cy="1694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7" name="Google Shape;187;p25"/>
          <p:cNvSpPr txBox="1">
            <a:spLocks noGrp="1"/>
          </p:cNvSpPr>
          <p:nvPr>
            <p:ph type="body" idx="2"/>
          </p:nvPr>
        </p:nvSpPr>
        <p:spPr>
          <a:xfrm>
            <a:off x="390310" y="2547891"/>
            <a:ext cx="9327000" cy="190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8" name="Google Shape;188;p25"/>
          <p:cNvSpPr txBox="1">
            <a:spLocks noGrp="1"/>
          </p:cNvSpPr>
          <p:nvPr>
            <p:ph type="sldNum" idx="12"/>
          </p:nvPr>
        </p:nvSpPr>
        <p:spPr>
          <a:xfrm>
            <a:off x="159482" y="6520972"/>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b="0" i="0" u="none" strike="noStrike" cap="none">
                <a:solidFill>
                  <a:srgbClr val="888888"/>
                </a:solidFill>
                <a:latin typeface="Arial"/>
                <a:ea typeface="Arial"/>
                <a:cs typeface="Arial"/>
                <a:sym typeface="Arial"/>
              </a:defRPr>
            </a:lvl1pPr>
            <a:lvl2pPr marL="0" marR="0" lvl="1" indent="0" algn="l" rtl="0">
              <a:spcBef>
                <a:spcPts val="0"/>
              </a:spcBef>
              <a:buNone/>
              <a:defRPr sz="900" b="0" i="0" u="none" strike="noStrike" cap="none">
                <a:solidFill>
                  <a:srgbClr val="888888"/>
                </a:solidFill>
                <a:latin typeface="Arial"/>
                <a:ea typeface="Arial"/>
                <a:cs typeface="Arial"/>
                <a:sym typeface="Arial"/>
              </a:defRPr>
            </a:lvl2pPr>
            <a:lvl3pPr marL="0" marR="0" lvl="2" indent="0" algn="l" rtl="0">
              <a:spcBef>
                <a:spcPts val="0"/>
              </a:spcBef>
              <a:buNone/>
              <a:defRPr sz="900" b="0" i="0" u="none" strike="noStrike" cap="none">
                <a:solidFill>
                  <a:srgbClr val="888888"/>
                </a:solidFill>
                <a:latin typeface="Arial"/>
                <a:ea typeface="Arial"/>
                <a:cs typeface="Arial"/>
                <a:sym typeface="Arial"/>
              </a:defRPr>
            </a:lvl3pPr>
            <a:lvl4pPr marL="0" marR="0" lvl="3" indent="0" algn="l" rtl="0">
              <a:spcBef>
                <a:spcPts val="0"/>
              </a:spcBef>
              <a:buNone/>
              <a:defRPr sz="900" b="0" i="0" u="none" strike="noStrike" cap="none">
                <a:solidFill>
                  <a:srgbClr val="888888"/>
                </a:solidFill>
                <a:latin typeface="Arial"/>
                <a:ea typeface="Arial"/>
                <a:cs typeface="Arial"/>
                <a:sym typeface="Arial"/>
              </a:defRPr>
            </a:lvl4pPr>
            <a:lvl5pPr marL="0" marR="0" lvl="4" indent="0" algn="l" rtl="0">
              <a:spcBef>
                <a:spcPts val="0"/>
              </a:spcBef>
              <a:buNone/>
              <a:defRPr sz="900" b="0" i="0" u="none" strike="noStrike" cap="none">
                <a:solidFill>
                  <a:srgbClr val="888888"/>
                </a:solidFill>
                <a:latin typeface="Arial"/>
                <a:ea typeface="Arial"/>
                <a:cs typeface="Arial"/>
                <a:sym typeface="Arial"/>
              </a:defRPr>
            </a:lvl5pPr>
            <a:lvl6pPr marL="0" marR="0" lvl="5" indent="0" algn="l" rtl="0">
              <a:spcBef>
                <a:spcPts val="0"/>
              </a:spcBef>
              <a:buNone/>
              <a:defRPr sz="900" b="0" i="0" u="none" strike="noStrike" cap="none">
                <a:solidFill>
                  <a:srgbClr val="888888"/>
                </a:solidFill>
                <a:latin typeface="Arial"/>
                <a:ea typeface="Arial"/>
                <a:cs typeface="Arial"/>
                <a:sym typeface="Arial"/>
              </a:defRPr>
            </a:lvl6pPr>
            <a:lvl7pPr marL="0" marR="0" lvl="6" indent="0" algn="l" rtl="0">
              <a:spcBef>
                <a:spcPts val="0"/>
              </a:spcBef>
              <a:buNone/>
              <a:defRPr sz="900" b="0" i="0" u="none" strike="noStrike" cap="none">
                <a:solidFill>
                  <a:srgbClr val="888888"/>
                </a:solidFill>
                <a:latin typeface="Arial"/>
                <a:ea typeface="Arial"/>
                <a:cs typeface="Arial"/>
                <a:sym typeface="Arial"/>
              </a:defRPr>
            </a:lvl7pPr>
            <a:lvl8pPr marL="0" marR="0" lvl="7" indent="0" algn="l" rtl="0">
              <a:spcBef>
                <a:spcPts val="0"/>
              </a:spcBef>
              <a:buNone/>
              <a:defRPr sz="900" b="0" i="0" u="none" strike="noStrike" cap="none">
                <a:solidFill>
                  <a:srgbClr val="888888"/>
                </a:solidFill>
                <a:latin typeface="Arial"/>
                <a:ea typeface="Arial"/>
                <a:cs typeface="Arial"/>
                <a:sym typeface="Arial"/>
              </a:defRPr>
            </a:lvl8pPr>
            <a:lvl9pPr marL="0" marR="0" lvl="8" indent="0" algn="l" rtl="0">
              <a:spcBef>
                <a:spcPts val="0"/>
              </a:spcBef>
              <a:buNone/>
              <a:defRPr sz="9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89" name="Google Shape;189;p25"/>
          <p:cNvPicPr preferRelativeResize="0"/>
          <p:nvPr/>
        </p:nvPicPr>
        <p:blipFill rotWithShape="1">
          <a:blip r:embed="rId3">
            <a:alphaModFix/>
          </a:blip>
          <a:srcRect/>
          <a:stretch/>
        </p:blipFill>
        <p:spPr>
          <a:xfrm>
            <a:off x="10470040" y="190798"/>
            <a:ext cx="1379060" cy="85764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yellow data bar bottom" type="obj">
  <p:cSld name="OBJECT">
    <p:spTree>
      <p:nvGrpSpPr>
        <p:cNvPr id="1" name="Shape 190"/>
        <p:cNvGrpSpPr/>
        <p:nvPr/>
      </p:nvGrpSpPr>
      <p:grpSpPr>
        <a:xfrm>
          <a:off x="0" y="0"/>
          <a:ext cx="0" cy="0"/>
          <a:chOff x="0" y="0"/>
          <a:chExt cx="0" cy="0"/>
        </a:xfrm>
      </p:grpSpPr>
      <p:pic>
        <p:nvPicPr>
          <p:cNvPr id="191" name="Google Shape;191;p26"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192" name="Google Shape;192;p26"/>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3" name="Google Shape;193;p26"/>
          <p:cNvSpPr txBox="1">
            <a:spLocks noGrp="1"/>
          </p:cNvSpPr>
          <p:nvPr>
            <p:ph type="body" idx="1"/>
          </p:nvPr>
        </p:nvSpPr>
        <p:spPr>
          <a:xfrm>
            <a:off x="390310" y="1198557"/>
            <a:ext cx="93270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4" name="Google Shape;194;p26"/>
          <p:cNvPicPr preferRelativeResize="0"/>
          <p:nvPr/>
        </p:nvPicPr>
        <p:blipFill rotWithShape="1">
          <a:blip r:embed="rId3">
            <a:alphaModFix/>
          </a:blip>
          <a:srcRect/>
          <a:stretch/>
        </p:blipFill>
        <p:spPr>
          <a:xfrm>
            <a:off x="10470040" y="190798"/>
            <a:ext cx="1379060" cy="857642"/>
          </a:xfrm>
          <a:prstGeom prst="rect">
            <a:avLst/>
          </a:prstGeom>
          <a:noFill/>
          <a:ln>
            <a:noFill/>
          </a:ln>
        </p:spPr>
      </p:pic>
      <p:sp>
        <p:nvSpPr>
          <p:cNvPr id="195" name="Google Shape;195;p26"/>
          <p:cNvSpPr txBox="1">
            <a:spLocks noGrp="1"/>
          </p:cNvSpPr>
          <p:nvPr>
            <p:ph type="sldNum" idx="12"/>
          </p:nvPr>
        </p:nvSpPr>
        <p:spPr>
          <a:xfrm>
            <a:off x="159482" y="6522824"/>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b="0" i="0" u="none" strike="noStrike" cap="none">
                <a:solidFill>
                  <a:schemeClr val="lt1"/>
                </a:solidFill>
                <a:latin typeface="Arial"/>
                <a:ea typeface="Arial"/>
                <a:cs typeface="Arial"/>
                <a:sym typeface="Arial"/>
              </a:defRPr>
            </a:lvl1pPr>
            <a:lvl2pPr marL="0" marR="0" lvl="1" indent="0" algn="l" rtl="0">
              <a:spcBef>
                <a:spcPts val="0"/>
              </a:spcBef>
              <a:buNone/>
              <a:defRPr sz="900" b="0" i="0" u="none" strike="noStrike" cap="none">
                <a:solidFill>
                  <a:schemeClr val="lt1"/>
                </a:solidFill>
                <a:latin typeface="Arial"/>
                <a:ea typeface="Arial"/>
                <a:cs typeface="Arial"/>
                <a:sym typeface="Arial"/>
              </a:defRPr>
            </a:lvl2pPr>
            <a:lvl3pPr marL="0" marR="0" lvl="2" indent="0" algn="l" rtl="0">
              <a:spcBef>
                <a:spcPts val="0"/>
              </a:spcBef>
              <a:buNone/>
              <a:defRPr sz="900" b="0" i="0" u="none" strike="noStrike" cap="none">
                <a:solidFill>
                  <a:schemeClr val="lt1"/>
                </a:solidFill>
                <a:latin typeface="Arial"/>
                <a:ea typeface="Arial"/>
                <a:cs typeface="Arial"/>
                <a:sym typeface="Arial"/>
              </a:defRPr>
            </a:lvl3pPr>
            <a:lvl4pPr marL="0" marR="0" lvl="3" indent="0" algn="l" rtl="0">
              <a:spcBef>
                <a:spcPts val="0"/>
              </a:spcBef>
              <a:buNone/>
              <a:defRPr sz="900" b="0" i="0" u="none" strike="noStrike" cap="none">
                <a:solidFill>
                  <a:schemeClr val="lt1"/>
                </a:solidFill>
                <a:latin typeface="Arial"/>
                <a:ea typeface="Arial"/>
                <a:cs typeface="Arial"/>
                <a:sym typeface="Arial"/>
              </a:defRPr>
            </a:lvl4pPr>
            <a:lvl5pPr marL="0" marR="0" lvl="4" indent="0" algn="l" rtl="0">
              <a:spcBef>
                <a:spcPts val="0"/>
              </a:spcBef>
              <a:buNone/>
              <a:defRPr sz="900" b="0" i="0" u="none" strike="noStrike" cap="none">
                <a:solidFill>
                  <a:schemeClr val="lt1"/>
                </a:solidFill>
                <a:latin typeface="Arial"/>
                <a:ea typeface="Arial"/>
                <a:cs typeface="Arial"/>
                <a:sym typeface="Arial"/>
              </a:defRPr>
            </a:lvl5pPr>
            <a:lvl6pPr marL="0" marR="0" lvl="5" indent="0" algn="l" rtl="0">
              <a:spcBef>
                <a:spcPts val="0"/>
              </a:spcBef>
              <a:buNone/>
              <a:defRPr sz="900" b="0" i="0" u="none" strike="noStrike" cap="none">
                <a:solidFill>
                  <a:schemeClr val="lt1"/>
                </a:solidFill>
                <a:latin typeface="Arial"/>
                <a:ea typeface="Arial"/>
                <a:cs typeface="Arial"/>
                <a:sym typeface="Arial"/>
              </a:defRPr>
            </a:lvl6pPr>
            <a:lvl7pPr marL="0" marR="0" lvl="6" indent="0" algn="l" rtl="0">
              <a:spcBef>
                <a:spcPts val="0"/>
              </a:spcBef>
              <a:buNone/>
              <a:defRPr sz="900" b="0" i="0" u="none" strike="noStrike" cap="none">
                <a:solidFill>
                  <a:schemeClr val="lt1"/>
                </a:solidFill>
                <a:latin typeface="Arial"/>
                <a:ea typeface="Arial"/>
                <a:cs typeface="Arial"/>
                <a:sym typeface="Arial"/>
              </a:defRPr>
            </a:lvl7pPr>
            <a:lvl8pPr marL="0" marR="0" lvl="7" indent="0" algn="l" rtl="0">
              <a:spcBef>
                <a:spcPts val="0"/>
              </a:spcBef>
              <a:buNone/>
              <a:defRPr sz="900" b="0" i="0" u="none" strike="noStrike" cap="none">
                <a:solidFill>
                  <a:schemeClr val="lt1"/>
                </a:solidFill>
                <a:latin typeface="Arial"/>
                <a:ea typeface="Arial"/>
                <a:cs typeface="Arial"/>
                <a:sym typeface="Arial"/>
              </a:defRPr>
            </a:lvl8pPr>
            <a:lvl9pPr marL="0" marR="0" lvl="8" indent="0" algn="l" rtl="0">
              <a:spcBef>
                <a:spcPts val="0"/>
              </a:spcBef>
              <a:buNone/>
              <a:defRPr sz="9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dark background circles">
  <p:cSld name="dark background circles">
    <p:spTree>
      <p:nvGrpSpPr>
        <p:cNvPr id="1" name="Shape 196"/>
        <p:cNvGrpSpPr/>
        <p:nvPr/>
      </p:nvGrpSpPr>
      <p:grpSpPr>
        <a:xfrm>
          <a:off x="0" y="0"/>
          <a:ext cx="0" cy="0"/>
          <a:chOff x="0" y="0"/>
          <a:chExt cx="0" cy="0"/>
        </a:xfrm>
      </p:grpSpPr>
      <p:pic>
        <p:nvPicPr>
          <p:cNvPr id="197" name="Google Shape;197;p27"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198" name="Google Shape;198;p27"/>
          <p:cNvPicPr preferRelativeResize="0"/>
          <p:nvPr/>
        </p:nvPicPr>
        <p:blipFill rotWithShape="1">
          <a:blip r:embed="rId3">
            <a:alphaModFix/>
          </a:blip>
          <a:srcRect/>
          <a:stretch/>
        </p:blipFill>
        <p:spPr>
          <a:xfrm>
            <a:off x="10524570" y="5753505"/>
            <a:ext cx="1379060" cy="857428"/>
          </a:xfrm>
          <a:prstGeom prst="rect">
            <a:avLst/>
          </a:prstGeom>
          <a:noFill/>
          <a:ln>
            <a:noFill/>
          </a:ln>
        </p:spPr>
      </p:pic>
      <p:sp>
        <p:nvSpPr>
          <p:cNvPr id="199" name="Google Shape;199;p27"/>
          <p:cNvSpPr txBox="1">
            <a:spLocks noGrp="1"/>
          </p:cNvSpPr>
          <p:nvPr>
            <p:ph type="title"/>
          </p:nvPr>
        </p:nvSpPr>
        <p:spPr>
          <a:xfrm>
            <a:off x="390310" y="2917860"/>
            <a:ext cx="9246900" cy="1689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00" name="Google Shape;200;p27"/>
          <p:cNvSpPr txBox="1">
            <a:spLocks noGrp="1"/>
          </p:cNvSpPr>
          <p:nvPr>
            <p:ph type="sldNum" idx="12"/>
          </p:nvPr>
        </p:nvSpPr>
        <p:spPr>
          <a:xfrm>
            <a:off x="159482" y="6512163"/>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faded bar">
  <p:cSld name="title slide faded bar">
    <p:spTree>
      <p:nvGrpSpPr>
        <p:cNvPr id="1" name="Shape 201"/>
        <p:cNvGrpSpPr/>
        <p:nvPr/>
      </p:nvGrpSpPr>
      <p:grpSpPr>
        <a:xfrm>
          <a:off x="0" y="0"/>
          <a:ext cx="0" cy="0"/>
          <a:chOff x="0" y="0"/>
          <a:chExt cx="0" cy="0"/>
        </a:xfrm>
      </p:grpSpPr>
      <p:pic>
        <p:nvPicPr>
          <p:cNvPr id="202" name="Google Shape;202;p28" descr="1.png"/>
          <p:cNvPicPr preferRelativeResize="0"/>
          <p:nvPr/>
        </p:nvPicPr>
        <p:blipFill rotWithShape="1">
          <a:blip r:embed="rId2">
            <a:alphaModFix/>
          </a:blip>
          <a:srcRect/>
          <a:stretch/>
        </p:blipFill>
        <p:spPr>
          <a:xfrm>
            <a:off x="0" y="0"/>
            <a:ext cx="12192001" cy="685585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right bottom hex fade">
  <p:cSld name="right bottom hex fade">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205" name="Google Shape;205;p29"/>
          <p:cNvPicPr preferRelativeResize="0"/>
          <p:nvPr/>
        </p:nvPicPr>
        <p:blipFill rotWithShape="1">
          <a:blip r:embed="rId3">
            <a:alphaModFix/>
          </a:blip>
          <a:srcRect/>
          <a:stretch/>
        </p:blipFill>
        <p:spPr>
          <a:xfrm>
            <a:off x="10470040" y="5740698"/>
            <a:ext cx="1379060" cy="857642"/>
          </a:xfrm>
          <a:prstGeom prst="rect">
            <a:avLst/>
          </a:prstGeom>
          <a:noFill/>
          <a:ln>
            <a:noFill/>
          </a:ln>
        </p:spPr>
      </p:pic>
      <p:sp>
        <p:nvSpPr>
          <p:cNvPr id="206" name="Google Shape;206;p29"/>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07" name="Google Shape;207;p29"/>
          <p:cNvSpPr txBox="1">
            <a:spLocks noGrp="1"/>
          </p:cNvSpPr>
          <p:nvPr>
            <p:ph type="body" idx="1"/>
          </p:nvPr>
        </p:nvSpPr>
        <p:spPr>
          <a:xfrm>
            <a:off x="390310" y="1185857"/>
            <a:ext cx="93270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8" name="Google Shape;208;p29"/>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right bottom data">
  <p:cSld name="right bottom data">
    <p:spTree>
      <p:nvGrpSpPr>
        <p:cNvPr id="1" name="Shape 209"/>
        <p:cNvGrpSpPr/>
        <p:nvPr/>
      </p:nvGrpSpPr>
      <p:grpSpPr>
        <a:xfrm>
          <a:off x="0" y="0"/>
          <a:ext cx="0" cy="0"/>
          <a:chOff x="0" y="0"/>
          <a:chExt cx="0" cy="0"/>
        </a:xfrm>
      </p:grpSpPr>
      <p:pic>
        <p:nvPicPr>
          <p:cNvPr id="210" name="Google Shape;210;p30"/>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211" name="Google Shape;211;p30"/>
          <p:cNvPicPr preferRelativeResize="0"/>
          <p:nvPr/>
        </p:nvPicPr>
        <p:blipFill rotWithShape="1">
          <a:blip r:embed="rId3">
            <a:alphaModFix/>
          </a:blip>
          <a:srcRect/>
          <a:stretch/>
        </p:blipFill>
        <p:spPr>
          <a:xfrm>
            <a:off x="10470040" y="190798"/>
            <a:ext cx="1379060" cy="857642"/>
          </a:xfrm>
          <a:prstGeom prst="rect">
            <a:avLst/>
          </a:prstGeom>
          <a:noFill/>
          <a:ln>
            <a:noFill/>
          </a:ln>
        </p:spPr>
      </p:pic>
      <p:sp>
        <p:nvSpPr>
          <p:cNvPr id="212" name="Google Shape;212;p30"/>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3" name="Google Shape;213;p30"/>
          <p:cNvSpPr txBox="1">
            <a:spLocks noGrp="1"/>
          </p:cNvSpPr>
          <p:nvPr>
            <p:ph type="body" idx="1"/>
          </p:nvPr>
        </p:nvSpPr>
        <p:spPr>
          <a:xfrm>
            <a:off x="390310" y="1198557"/>
            <a:ext cx="93270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30"/>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lines and data">
  <p:cSld name="lines and data">
    <p:spTree>
      <p:nvGrpSpPr>
        <p:cNvPr id="1" name="Shape 215"/>
        <p:cNvGrpSpPr/>
        <p:nvPr/>
      </p:nvGrpSpPr>
      <p:grpSpPr>
        <a:xfrm>
          <a:off x="0" y="0"/>
          <a:ext cx="0" cy="0"/>
          <a:chOff x="0" y="0"/>
          <a:chExt cx="0" cy="0"/>
        </a:xfrm>
      </p:grpSpPr>
      <p:pic>
        <p:nvPicPr>
          <p:cNvPr id="216" name="Google Shape;216;p31"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217" name="Google Shape;217;p31"/>
          <p:cNvPicPr preferRelativeResize="0"/>
          <p:nvPr/>
        </p:nvPicPr>
        <p:blipFill rotWithShape="1">
          <a:blip r:embed="rId3">
            <a:alphaModFix/>
          </a:blip>
          <a:srcRect/>
          <a:stretch/>
        </p:blipFill>
        <p:spPr>
          <a:xfrm>
            <a:off x="10470040" y="190798"/>
            <a:ext cx="1379060" cy="857642"/>
          </a:xfrm>
          <a:prstGeom prst="rect">
            <a:avLst/>
          </a:prstGeom>
          <a:noFill/>
          <a:ln>
            <a:noFill/>
          </a:ln>
        </p:spPr>
      </p:pic>
      <p:sp>
        <p:nvSpPr>
          <p:cNvPr id="218" name="Google Shape;218;p31"/>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9" name="Google Shape;219;p31"/>
          <p:cNvSpPr txBox="1">
            <a:spLocks noGrp="1"/>
          </p:cNvSpPr>
          <p:nvPr>
            <p:ph type="body" idx="1"/>
          </p:nvPr>
        </p:nvSpPr>
        <p:spPr>
          <a:xfrm>
            <a:off x="390310" y="1198557"/>
            <a:ext cx="93270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0" name="Google Shape;220;p31"/>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hands phone space">
  <p:cSld name="hands phone space">
    <p:spTree>
      <p:nvGrpSpPr>
        <p:cNvPr id="1" name="Shape 221"/>
        <p:cNvGrpSpPr/>
        <p:nvPr/>
      </p:nvGrpSpPr>
      <p:grpSpPr>
        <a:xfrm>
          <a:off x="0" y="0"/>
          <a:ext cx="0" cy="0"/>
          <a:chOff x="0" y="0"/>
          <a:chExt cx="0" cy="0"/>
        </a:xfrm>
      </p:grpSpPr>
      <p:pic>
        <p:nvPicPr>
          <p:cNvPr id="222" name="Google Shape;222;p32"/>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223" name="Google Shape;223;p32"/>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224" name="Google Shape;224;p32"/>
          <p:cNvSpPr txBox="1">
            <a:spLocks noGrp="1"/>
          </p:cNvSpPr>
          <p:nvPr>
            <p:ph type="title"/>
          </p:nvPr>
        </p:nvSpPr>
        <p:spPr>
          <a:xfrm>
            <a:off x="390310" y="365126"/>
            <a:ext cx="93306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25" name="Google Shape;225;p32"/>
          <p:cNvSpPr txBox="1">
            <a:spLocks noGrp="1"/>
          </p:cNvSpPr>
          <p:nvPr>
            <p:ph type="body" idx="1"/>
          </p:nvPr>
        </p:nvSpPr>
        <p:spPr>
          <a:xfrm>
            <a:off x="390310" y="1198557"/>
            <a:ext cx="93306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6" name="Google Shape;226;p32"/>
          <p:cNvSpPr txBox="1">
            <a:spLocks noGrp="1"/>
          </p:cNvSpPr>
          <p:nvPr>
            <p:ph type="sldNum" idx="12"/>
          </p:nvPr>
        </p:nvSpPr>
        <p:spPr>
          <a:xfrm>
            <a:off x="11539068" y="6536201"/>
            <a:ext cx="493500" cy="197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green hands phone space">
  <p:cSld name="green hands phone space">
    <p:spTree>
      <p:nvGrpSpPr>
        <p:cNvPr id="1" name="Shape 227"/>
        <p:cNvGrpSpPr/>
        <p:nvPr/>
      </p:nvGrpSpPr>
      <p:grpSpPr>
        <a:xfrm>
          <a:off x="0" y="0"/>
          <a:ext cx="0" cy="0"/>
          <a:chOff x="0" y="0"/>
          <a:chExt cx="0" cy="0"/>
        </a:xfrm>
      </p:grpSpPr>
      <p:pic>
        <p:nvPicPr>
          <p:cNvPr id="228" name="Google Shape;228;p33"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229" name="Google Shape;229;p33"/>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230" name="Google Shape;230;p33"/>
          <p:cNvSpPr txBox="1">
            <a:spLocks noGrp="1"/>
          </p:cNvSpPr>
          <p:nvPr>
            <p:ph type="title"/>
          </p:nvPr>
        </p:nvSpPr>
        <p:spPr>
          <a:xfrm>
            <a:off x="390310" y="365126"/>
            <a:ext cx="93306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31" name="Google Shape;231;p33"/>
          <p:cNvSpPr txBox="1">
            <a:spLocks noGrp="1"/>
          </p:cNvSpPr>
          <p:nvPr>
            <p:ph type="body" idx="1"/>
          </p:nvPr>
        </p:nvSpPr>
        <p:spPr>
          <a:xfrm>
            <a:off x="390310" y="1198557"/>
            <a:ext cx="93306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33"/>
          <p:cNvSpPr txBox="1">
            <a:spLocks noGrp="1"/>
          </p:cNvSpPr>
          <p:nvPr>
            <p:ph type="sldNum" idx="12"/>
          </p:nvPr>
        </p:nvSpPr>
        <p:spPr>
          <a:xfrm>
            <a:off x="11539068" y="6536201"/>
            <a:ext cx="493500" cy="197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upper logo">
  <p:cSld name="upper logo">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0470040" y="176284"/>
            <a:ext cx="1379060" cy="857642"/>
          </a:xfrm>
          <a:prstGeom prst="rect">
            <a:avLst/>
          </a:prstGeom>
          <a:noFill/>
          <a:ln>
            <a:noFill/>
          </a:ln>
        </p:spPr>
      </p:pic>
      <p:sp>
        <p:nvSpPr>
          <p:cNvPr id="34" name="Google Shape;34;p6"/>
          <p:cNvSpPr txBox="1">
            <a:spLocks noGrp="1"/>
          </p:cNvSpPr>
          <p:nvPr>
            <p:ph type="title"/>
          </p:nvPr>
        </p:nvSpPr>
        <p:spPr>
          <a:xfrm>
            <a:off x="390310" y="365126"/>
            <a:ext cx="9878547" cy="46937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390309" y="1198557"/>
            <a:ext cx="11339047" cy="514237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data top right">
  <p:cSld name="data top right">
    <p:spTree>
      <p:nvGrpSpPr>
        <p:cNvPr id="1" name="Shape 233"/>
        <p:cNvGrpSpPr/>
        <p:nvPr/>
      </p:nvGrpSpPr>
      <p:grpSpPr>
        <a:xfrm>
          <a:off x="0" y="0"/>
          <a:ext cx="0" cy="0"/>
          <a:chOff x="0" y="0"/>
          <a:chExt cx="0" cy="0"/>
        </a:xfrm>
      </p:grpSpPr>
      <p:pic>
        <p:nvPicPr>
          <p:cNvPr id="234" name="Google Shape;234;p34"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235" name="Google Shape;235;p34"/>
          <p:cNvPicPr preferRelativeResize="0"/>
          <p:nvPr/>
        </p:nvPicPr>
        <p:blipFill rotWithShape="1">
          <a:blip r:embed="rId3">
            <a:alphaModFix/>
          </a:blip>
          <a:srcRect/>
          <a:stretch/>
        </p:blipFill>
        <p:spPr>
          <a:xfrm>
            <a:off x="10470040" y="5740698"/>
            <a:ext cx="1379060" cy="857642"/>
          </a:xfrm>
          <a:prstGeom prst="rect">
            <a:avLst/>
          </a:prstGeom>
          <a:noFill/>
          <a:ln>
            <a:noFill/>
          </a:ln>
        </p:spPr>
      </p:pic>
      <p:sp>
        <p:nvSpPr>
          <p:cNvPr id="236" name="Google Shape;236;p34"/>
          <p:cNvSpPr txBox="1">
            <a:spLocks noGrp="1"/>
          </p:cNvSpPr>
          <p:nvPr>
            <p:ph type="title"/>
          </p:nvPr>
        </p:nvSpPr>
        <p:spPr>
          <a:xfrm>
            <a:off x="390310" y="365126"/>
            <a:ext cx="109635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37" name="Google Shape;237;p34"/>
          <p:cNvSpPr txBox="1">
            <a:spLocks noGrp="1"/>
          </p:cNvSpPr>
          <p:nvPr>
            <p:ph type="body" idx="1"/>
          </p:nvPr>
        </p:nvSpPr>
        <p:spPr>
          <a:xfrm>
            <a:off x="390310" y="1198557"/>
            <a:ext cx="109635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8" name="Google Shape;238;p34"/>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data right side">
  <p:cSld name="green data right side">
    <p:spTree>
      <p:nvGrpSpPr>
        <p:cNvPr id="1" name="Shape 239"/>
        <p:cNvGrpSpPr/>
        <p:nvPr/>
      </p:nvGrpSpPr>
      <p:grpSpPr>
        <a:xfrm>
          <a:off x="0" y="0"/>
          <a:ext cx="0" cy="0"/>
          <a:chOff x="0" y="0"/>
          <a:chExt cx="0" cy="0"/>
        </a:xfrm>
      </p:grpSpPr>
      <p:pic>
        <p:nvPicPr>
          <p:cNvPr id="240" name="Google Shape;240;p35"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241" name="Google Shape;241;p35"/>
          <p:cNvPicPr preferRelativeResize="0"/>
          <p:nvPr/>
        </p:nvPicPr>
        <p:blipFill rotWithShape="1">
          <a:blip r:embed="rId3">
            <a:alphaModFix/>
          </a:blip>
          <a:srcRect/>
          <a:stretch/>
        </p:blipFill>
        <p:spPr>
          <a:xfrm>
            <a:off x="10470040" y="5740698"/>
            <a:ext cx="1379060" cy="857642"/>
          </a:xfrm>
          <a:prstGeom prst="rect">
            <a:avLst/>
          </a:prstGeom>
          <a:noFill/>
          <a:ln>
            <a:noFill/>
          </a:ln>
        </p:spPr>
      </p:pic>
      <p:sp>
        <p:nvSpPr>
          <p:cNvPr id="242" name="Google Shape;242;p35"/>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3" name="Google Shape;243;p35"/>
          <p:cNvSpPr txBox="1">
            <a:spLocks noGrp="1"/>
          </p:cNvSpPr>
          <p:nvPr>
            <p:ph type="body" idx="1"/>
          </p:nvPr>
        </p:nvSpPr>
        <p:spPr>
          <a:xfrm>
            <a:off x="390310" y="1198557"/>
            <a:ext cx="93270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4" name="Google Shape;244;p35"/>
          <p:cNvSpPr txBox="1">
            <a:spLocks noGrp="1"/>
          </p:cNvSpPr>
          <p:nvPr>
            <p:ph type="sldNum" idx="12"/>
          </p:nvPr>
        </p:nvSpPr>
        <p:spPr>
          <a:xfrm>
            <a:off x="159482" y="6524557"/>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dark blue lines footer">
  <p:cSld name="dark blue lines footer">
    <p:spTree>
      <p:nvGrpSpPr>
        <p:cNvPr id="1" name="Shape 245"/>
        <p:cNvGrpSpPr/>
        <p:nvPr/>
      </p:nvGrpSpPr>
      <p:grpSpPr>
        <a:xfrm>
          <a:off x="0" y="0"/>
          <a:ext cx="0" cy="0"/>
          <a:chOff x="0" y="0"/>
          <a:chExt cx="0" cy="0"/>
        </a:xfrm>
      </p:grpSpPr>
      <p:pic>
        <p:nvPicPr>
          <p:cNvPr id="246" name="Google Shape;246;p36"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247" name="Google Shape;247;p36"/>
          <p:cNvSpPr txBox="1">
            <a:spLocks noGrp="1"/>
          </p:cNvSpPr>
          <p:nvPr>
            <p:ph type="title"/>
          </p:nvPr>
        </p:nvSpPr>
        <p:spPr>
          <a:xfrm>
            <a:off x="390310" y="365126"/>
            <a:ext cx="109635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8" name="Google Shape;248;p36"/>
          <p:cNvSpPr txBox="1">
            <a:spLocks noGrp="1"/>
          </p:cNvSpPr>
          <p:nvPr>
            <p:ph type="body" idx="1"/>
          </p:nvPr>
        </p:nvSpPr>
        <p:spPr>
          <a:xfrm>
            <a:off x="390310" y="1198557"/>
            <a:ext cx="109635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49" name="Google Shape;249;p36"/>
          <p:cNvPicPr preferRelativeResize="0"/>
          <p:nvPr/>
        </p:nvPicPr>
        <p:blipFill rotWithShape="1">
          <a:blip r:embed="rId3">
            <a:alphaModFix/>
          </a:blip>
          <a:srcRect/>
          <a:stretch/>
        </p:blipFill>
        <p:spPr>
          <a:xfrm>
            <a:off x="10470040" y="5740698"/>
            <a:ext cx="1379060" cy="857642"/>
          </a:xfrm>
          <a:prstGeom prst="rect">
            <a:avLst/>
          </a:prstGeom>
          <a:noFill/>
          <a:ln>
            <a:noFill/>
          </a:ln>
        </p:spPr>
      </p:pic>
      <p:sp>
        <p:nvSpPr>
          <p:cNvPr id="250" name="Google Shape;250;p36"/>
          <p:cNvSpPr txBox="1">
            <a:spLocks noGrp="1"/>
          </p:cNvSpPr>
          <p:nvPr>
            <p:ph type="sldNum" idx="12"/>
          </p:nvPr>
        </p:nvSpPr>
        <p:spPr>
          <a:xfrm>
            <a:off x="143585"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yellow light lines footer">
  <p:cSld name="yellow light lines footer">
    <p:spTree>
      <p:nvGrpSpPr>
        <p:cNvPr id="1" name="Shape 251"/>
        <p:cNvGrpSpPr/>
        <p:nvPr/>
      </p:nvGrpSpPr>
      <p:grpSpPr>
        <a:xfrm>
          <a:off x="0" y="0"/>
          <a:ext cx="0" cy="0"/>
          <a:chOff x="0" y="0"/>
          <a:chExt cx="0" cy="0"/>
        </a:xfrm>
      </p:grpSpPr>
      <p:pic>
        <p:nvPicPr>
          <p:cNvPr id="252" name="Google Shape;252;p37"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253" name="Google Shape;253;p37"/>
          <p:cNvSpPr txBox="1">
            <a:spLocks noGrp="1"/>
          </p:cNvSpPr>
          <p:nvPr>
            <p:ph type="title"/>
          </p:nvPr>
        </p:nvSpPr>
        <p:spPr>
          <a:xfrm>
            <a:off x="390310" y="365126"/>
            <a:ext cx="109635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4" name="Google Shape;254;p37"/>
          <p:cNvSpPr txBox="1">
            <a:spLocks noGrp="1"/>
          </p:cNvSpPr>
          <p:nvPr>
            <p:ph type="body" idx="1"/>
          </p:nvPr>
        </p:nvSpPr>
        <p:spPr>
          <a:xfrm>
            <a:off x="390310" y="1198557"/>
            <a:ext cx="109635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55" name="Google Shape;255;p37"/>
          <p:cNvPicPr preferRelativeResize="0"/>
          <p:nvPr/>
        </p:nvPicPr>
        <p:blipFill rotWithShape="1">
          <a:blip r:embed="rId3">
            <a:alphaModFix/>
          </a:blip>
          <a:srcRect/>
          <a:stretch/>
        </p:blipFill>
        <p:spPr>
          <a:xfrm>
            <a:off x="10470040" y="5740698"/>
            <a:ext cx="1379060" cy="857642"/>
          </a:xfrm>
          <a:prstGeom prst="rect">
            <a:avLst/>
          </a:prstGeom>
          <a:noFill/>
          <a:ln>
            <a:noFill/>
          </a:ln>
        </p:spPr>
      </p:pic>
      <p:sp>
        <p:nvSpPr>
          <p:cNvPr id="256" name="Google Shape;256;p37"/>
          <p:cNvSpPr txBox="1">
            <a:spLocks noGrp="1"/>
          </p:cNvSpPr>
          <p:nvPr>
            <p:ph type="sldNum" idx="12"/>
          </p:nvPr>
        </p:nvSpPr>
        <p:spPr>
          <a:xfrm>
            <a:off x="143585"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gray lines footer">
  <p:cSld name="gray lines footer">
    <p:spTree>
      <p:nvGrpSpPr>
        <p:cNvPr id="1" name="Shape 257"/>
        <p:cNvGrpSpPr/>
        <p:nvPr/>
      </p:nvGrpSpPr>
      <p:grpSpPr>
        <a:xfrm>
          <a:off x="0" y="0"/>
          <a:ext cx="0" cy="0"/>
          <a:chOff x="0" y="0"/>
          <a:chExt cx="0" cy="0"/>
        </a:xfrm>
      </p:grpSpPr>
      <p:pic>
        <p:nvPicPr>
          <p:cNvPr id="258" name="Google Shape;258;p38"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259" name="Google Shape;259;p38"/>
          <p:cNvSpPr txBox="1">
            <a:spLocks noGrp="1"/>
          </p:cNvSpPr>
          <p:nvPr>
            <p:ph type="title"/>
          </p:nvPr>
        </p:nvSpPr>
        <p:spPr>
          <a:xfrm>
            <a:off x="390310" y="365126"/>
            <a:ext cx="109635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0" name="Google Shape;260;p38"/>
          <p:cNvSpPr txBox="1">
            <a:spLocks noGrp="1"/>
          </p:cNvSpPr>
          <p:nvPr>
            <p:ph type="body" idx="1"/>
          </p:nvPr>
        </p:nvSpPr>
        <p:spPr>
          <a:xfrm>
            <a:off x="390310" y="1198557"/>
            <a:ext cx="109635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1" name="Google Shape;261;p38"/>
          <p:cNvPicPr preferRelativeResize="0"/>
          <p:nvPr/>
        </p:nvPicPr>
        <p:blipFill rotWithShape="1">
          <a:blip r:embed="rId3">
            <a:alphaModFix/>
          </a:blip>
          <a:srcRect/>
          <a:stretch/>
        </p:blipFill>
        <p:spPr>
          <a:xfrm>
            <a:off x="10470040" y="5740698"/>
            <a:ext cx="1379060" cy="857642"/>
          </a:xfrm>
          <a:prstGeom prst="rect">
            <a:avLst/>
          </a:prstGeom>
          <a:noFill/>
          <a:ln>
            <a:noFill/>
          </a:ln>
        </p:spPr>
      </p:pic>
      <p:sp>
        <p:nvSpPr>
          <p:cNvPr id="262" name="Google Shape;262;p38"/>
          <p:cNvSpPr txBox="1">
            <a:spLocks noGrp="1"/>
          </p:cNvSpPr>
          <p:nvPr>
            <p:ph type="sldNum" idx="12"/>
          </p:nvPr>
        </p:nvSpPr>
        <p:spPr>
          <a:xfrm>
            <a:off x="143585"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yellow side data bar">
  <p:cSld name="yellow side data bar">
    <p:spTree>
      <p:nvGrpSpPr>
        <p:cNvPr id="1" name="Shape 263"/>
        <p:cNvGrpSpPr/>
        <p:nvPr/>
      </p:nvGrpSpPr>
      <p:grpSpPr>
        <a:xfrm>
          <a:off x="0" y="0"/>
          <a:ext cx="0" cy="0"/>
          <a:chOff x="0" y="0"/>
          <a:chExt cx="0" cy="0"/>
        </a:xfrm>
      </p:grpSpPr>
      <p:pic>
        <p:nvPicPr>
          <p:cNvPr id="264" name="Google Shape;264;p39"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265" name="Google Shape;265;p39"/>
          <p:cNvSpPr txBox="1">
            <a:spLocks noGrp="1"/>
          </p:cNvSpPr>
          <p:nvPr>
            <p:ph type="title"/>
          </p:nvPr>
        </p:nvSpPr>
        <p:spPr>
          <a:xfrm>
            <a:off x="377610" y="365126"/>
            <a:ext cx="9327000" cy="1701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6" name="Google Shape;266;p39"/>
          <p:cNvSpPr txBox="1">
            <a:spLocks noGrp="1"/>
          </p:cNvSpPr>
          <p:nvPr>
            <p:ph type="body" idx="1"/>
          </p:nvPr>
        </p:nvSpPr>
        <p:spPr>
          <a:xfrm>
            <a:off x="377610" y="2522982"/>
            <a:ext cx="9327000" cy="1920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7" name="Google Shape;267;p39"/>
          <p:cNvSpPr txBox="1">
            <a:spLocks noGrp="1"/>
          </p:cNvSpPr>
          <p:nvPr>
            <p:ph type="sldNum" idx="12"/>
          </p:nvPr>
        </p:nvSpPr>
        <p:spPr>
          <a:xfrm>
            <a:off x="159482" y="6512163"/>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68" name="Google Shape;268;p39"/>
          <p:cNvPicPr preferRelativeResize="0"/>
          <p:nvPr/>
        </p:nvPicPr>
        <p:blipFill rotWithShape="1">
          <a:blip r:embed="rId3">
            <a:alphaModFix/>
          </a:blip>
          <a:srcRect/>
          <a:stretch/>
        </p:blipFill>
        <p:spPr>
          <a:xfrm>
            <a:off x="10315881" y="5806086"/>
            <a:ext cx="1379060" cy="857642"/>
          </a:xfrm>
          <a:prstGeom prst="rect">
            <a:avLst/>
          </a:prstGeom>
          <a:noFill/>
          <a:ln>
            <a:noFill/>
          </a:ln>
        </p:spPr>
      </p:pic>
      <p:sp>
        <p:nvSpPr>
          <p:cNvPr id="269" name="Google Shape;269;p39"/>
          <p:cNvSpPr txBox="1">
            <a:spLocks noGrp="1"/>
          </p:cNvSpPr>
          <p:nvPr>
            <p:ph type="body" idx="2"/>
          </p:nvPr>
        </p:nvSpPr>
        <p:spPr>
          <a:xfrm>
            <a:off x="377610" y="4899660"/>
            <a:ext cx="9414000" cy="118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green building man">
  <p:cSld name="green building man">
    <p:spTree>
      <p:nvGrpSpPr>
        <p:cNvPr id="1" name="Shape 270"/>
        <p:cNvGrpSpPr/>
        <p:nvPr/>
      </p:nvGrpSpPr>
      <p:grpSpPr>
        <a:xfrm>
          <a:off x="0" y="0"/>
          <a:ext cx="0" cy="0"/>
          <a:chOff x="0" y="0"/>
          <a:chExt cx="0" cy="0"/>
        </a:xfrm>
      </p:grpSpPr>
      <p:pic>
        <p:nvPicPr>
          <p:cNvPr id="271" name="Google Shape;271;p40"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272" name="Google Shape;272;p40"/>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273" name="Google Shape;273;p40"/>
          <p:cNvSpPr txBox="1">
            <a:spLocks noGrp="1"/>
          </p:cNvSpPr>
          <p:nvPr>
            <p:ph type="title"/>
          </p:nvPr>
        </p:nvSpPr>
        <p:spPr>
          <a:xfrm>
            <a:off x="349214" y="2322495"/>
            <a:ext cx="9288000" cy="1756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4" name="Google Shape;274;p40"/>
          <p:cNvSpPr txBox="1">
            <a:spLocks noGrp="1"/>
          </p:cNvSpPr>
          <p:nvPr>
            <p:ph type="sldNum" idx="12"/>
          </p:nvPr>
        </p:nvSpPr>
        <p:spPr>
          <a:xfrm>
            <a:off x="11539068" y="6533970"/>
            <a:ext cx="493500" cy="197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grey building man">
  <p:cSld name="grey building man">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277" name="Google Shape;277;p41"/>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278" name="Google Shape;278;p41"/>
          <p:cNvSpPr txBox="1">
            <a:spLocks noGrp="1"/>
          </p:cNvSpPr>
          <p:nvPr>
            <p:ph type="sldNum" idx="12"/>
          </p:nvPr>
        </p:nvSpPr>
        <p:spPr>
          <a:xfrm>
            <a:off x="11539068" y="6533970"/>
            <a:ext cx="493500" cy="197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9" name="Google Shape;279;p41"/>
          <p:cNvSpPr txBox="1">
            <a:spLocks noGrp="1"/>
          </p:cNvSpPr>
          <p:nvPr>
            <p:ph type="title"/>
          </p:nvPr>
        </p:nvSpPr>
        <p:spPr>
          <a:xfrm>
            <a:off x="349214" y="2322495"/>
            <a:ext cx="9288000" cy="1756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lue flood">
  <p:cSld name="blue flood">
    <p:spTree>
      <p:nvGrpSpPr>
        <p:cNvPr id="1" name="Shape 280"/>
        <p:cNvGrpSpPr/>
        <p:nvPr/>
      </p:nvGrpSpPr>
      <p:grpSpPr>
        <a:xfrm>
          <a:off x="0" y="0"/>
          <a:ext cx="0" cy="0"/>
          <a:chOff x="0" y="0"/>
          <a:chExt cx="0" cy="0"/>
        </a:xfrm>
      </p:grpSpPr>
      <p:pic>
        <p:nvPicPr>
          <p:cNvPr id="281" name="Google Shape;281;p42"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282" name="Google Shape;282;p42"/>
          <p:cNvSpPr txBox="1">
            <a:spLocks noGrp="1"/>
          </p:cNvSpPr>
          <p:nvPr>
            <p:ph type="title"/>
          </p:nvPr>
        </p:nvSpPr>
        <p:spPr>
          <a:xfrm>
            <a:off x="349214" y="2322495"/>
            <a:ext cx="9288000" cy="1756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83" name="Google Shape;283;p42"/>
          <p:cNvSpPr txBox="1">
            <a:spLocks noGrp="1"/>
          </p:cNvSpPr>
          <p:nvPr>
            <p:ph type="sldNum" idx="12"/>
          </p:nvPr>
        </p:nvSpPr>
        <p:spPr>
          <a:xfrm>
            <a:off x="11539068" y="6533970"/>
            <a:ext cx="493500" cy="197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84" name="Google Shape;284;p42"/>
          <p:cNvPicPr preferRelativeResize="0"/>
          <p:nvPr/>
        </p:nvPicPr>
        <p:blipFill rotWithShape="1">
          <a:blip r:embed="rId3">
            <a:alphaModFix/>
          </a:blip>
          <a:srcRect/>
          <a:stretch/>
        </p:blipFill>
        <p:spPr>
          <a:xfrm>
            <a:off x="104032" y="5874082"/>
            <a:ext cx="1379060" cy="85742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data background">
  <p:cSld name="data background">
    <p:spTree>
      <p:nvGrpSpPr>
        <p:cNvPr id="1" name="Shape 285"/>
        <p:cNvGrpSpPr/>
        <p:nvPr/>
      </p:nvGrpSpPr>
      <p:grpSpPr>
        <a:xfrm>
          <a:off x="0" y="0"/>
          <a:ext cx="0" cy="0"/>
          <a:chOff x="0" y="0"/>
          <a:chExt cx="0" cy="0"/>
        </a:xfrm>
      </p:grpSpPr>
      <p:pic>
        <p:nvPicPr>
          <p:cNvPr id="286" name="Google Shape;286;p43"/>
          <p:cNvPicPr preferRelativeResize="0"/>
          <p:nvPr/>
        </p:nvPicPr>
        <p:blipFill rotWithShape="1">
          <a:blip r:embed="rId2">
            <a:alphaModFix/>
          </a:blip>
          <a:srcRect/>
          <a:stretch/>
        </p:blipFill>
        <p:spPr>
          <a:xfrm>
            <a:off x="0" y="1071"/>
            <a:ext cx="12192001" cy="6855858"/>
          </a:xfrm>
          <a:prstGeom prst="rect">
            <a:avLst/>
          </a:prstGeom>
          <a:noFill/>
          <a:ln>
            <a:noFill/>
          </a:ln>
        </p:spPr>
      </p:pic>
      <p:sp>
        <p:nvSpPr>
          <p:cNvPr id="287" name="Google Shape;287;p43"/>
          <p:cNvSpPr txBox="1">
            <a:spLocks noGrp="1"/>
          </p:cNvSpPr>
          <p:nvPr>
            <p:ph type="body" idx="1"/>
          </p:nvPr>
        </p:nvSpPr>
        <p:spPr>
          <a:xfrm>
            <a:off x="347472" y="4901581"/>
            <a:ext cx="9290100" cy="1240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88" name="Google Shape;288;p43"/>
          <p:cNvPicPr preferRelativeResize="0"/>
          <p:nvPr/>
        </p:nvPicPr>
        <p:blipFill rotWithShape="1">
          <a:blip r:embed="rId3">
            <a:alphaModFix/>
          </a:blip>
          <a:srcRect/>
          <a:stretch/>
        </p:blipFill>
        <p:spPr>
          <a:xfrm>
            <a:off x="10470040" y="190798"/>
            <a:ext cx="1379060" cy="857642"/>
          </a:xfrm>
          <a:prstGeom prst="rect">
            <a:avLst/>
          </a:prstGeom>
          <a:noFill/>
          <a:ln>
            <a:noFill/>
          </a:ln>
        </p:spPr>
      </p:pic>
      <p:sp>
        <p:nvSpPr>
          <p:cNvPr id="289" name="Google Shape;289;p43"/>
          <p:cNvSpPr txBox="1">
            <a:spLocks noGrp="1"/>
          </p:cNvSpPr>
          <p:nvPr>
            <p:ph type="title"/>
          </p:nvPr>
        </p:nvSpPr>
        <p:spPr>
          <a:xfrm>
            <a:off x="347472" y="374904"/>
            <a:ext cx="9289800" cy="17007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90" name="Google Shape;290;p43"/>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91" name="Google Shape;291;p43"/>
          <p:cNvSpPr txBox="1">
            <a:spLocks noGrp="1"/>
          </p:cNvSpPr>
          <p:nvPr>
            <p:ph type="body" idx="2"/>
          </p:nvPr>
        </p:nvSpPr>
        <p:spPr>
          <a:xfrm>
            <a:off x="347472" y="2535237"/>
            <a:ext cx="9289800" cy="1907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ark background circles">
  <p:cSld name="dark background circles">
    <p:spTree>
      <p:nvGrpSpPr>
        <p:cNvPr id="1" name="Shape 36"/>
        <p:cNvGrpSpPr/>
        <p:nvPr/>
      </p:nvGrpSpPr>
      <p:grpSpPr>
        <a:xfrm>
          <a:off x="0" y="0"/>
          <a:ext cx="0" cy="0"/>
          <a:chOff x="0" y="0"/>
          <a:chExt cx="0" cy="0"/>
        </a:xfrm>
      </p:grpSpPr>
      <p:pic>
        <p:nvPicPr>
          <p:cNvPr id="37" name="Google Shape;37;p7" descr="1.png"/>
          <p:cNvPicPr preferRelativeResize="0"/>
          <p:nvPr/>
        </p:nvPicPr>
        <p:blipFill rotWithShape="1">
          <a:blip r:embed="rId2">
            <a:alphaModFix/>
          </a:blip>
          <a:srcRect/>
          <a:stretch/>
        </p:blipFill>
        <p:spPr>
          <a:xfrm>
            <a:off x="0" y="1"/>
            <a:ext cx="12192001" cy="6855858"/>
          </a:xfrm>
          <a:prstGeom prst="rect">
            <a:avLst/>
          </a:prstGeom>
          <a:noFill/>
          <a:ln>
            <a:noFill/>
          </a:ln>
        </p:spPr>
      </p:pic>
      <p:sp>
        <p:nvSpPr>
          <p:cNvPr id="38" name="Google Shape;38;p7"/>
          <p:cNvSpPr txBox="1">
            <a:spLocks noGrp="1"/>
          </p:cNvSpPr>
          <p:nvPr>
            <p:ph type="title"/>
          </p:nvPr>
        </p:nvSpPr>
        <p:spPr>
          <a:xfrm>
            <a:off x="390309" y="2917862"/>
            <a:ext cx="9246900" cy="1689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39" name="Google Shape;39;p7"/>
          <p:cNvPicPr preferRelativeResize="0"/>
          <p:nvPr/>
        </p:nvPicPr>
        <p:blipFill rotWithShape="1">
          <a:blip r:embed="rId3">
            <a:alphaModFix/>
          </a:blip>
          <a:srcRect/>
          <a:stretch/>
        </p:blipFill>
        <p:spPr>
          <a:xfrm>
            <a:off x="10466515" y="5753507"/>
            <a:ext cx="1379060" cy="85742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gray flood light lines ">
  <p:cSld name="gray flood light lines ">
    <p:spTree>
      <p:nvGrpSpPr>
        <p:cNvPr id="1" name="Shape 292"/>
        <p:cNvGrpSpPr/>
        <p:nvPr/>
      </p:nvGrpSpPr>
      <p:grpSpPr>
        <a:xfrm>
          <a:off x="0" y="0"/>
          <a:ext cx="0" cy="0"/>
          <a:chOff x="0" y="0"/>
          <a:chExt cx="0" cy="0"/>
        </a:xfrm>
      </p:grpSpPr>
      <p:pic>
        <p:nvPicPr>
          <p:cNvPr id="293" name="Google Shape;293;p44"/>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294" name="Google Shape;294;p44"/>
          <p:cNvPicPr preferRelativeResize="0"/>
          <p:nvPr/>
        </p:nvPicPr>
        <p:blipFill rotWithShape="1">
          <a:blip r:embed="rId3">
            <a:alphaModFix/>
          </a:blip>
          <a:srcRect/>
          <a:stretch/>
        </p:blipFill>
        <p:spPr>
          <a:xfrm>
            <a:off x="10524570" y="5753505"/>
            <a:ext cx="1379060" cy="857428"/>
          </a:xfrm>
          <a:prstGeom prst="rect">
            <a:avLst/>
          </a:prstGeom>
          <a:noFill/>
          <a:ln>
            <a:noFill/>
          </a:ln>
        </p:spPr>
      </p:pic>
      <p:sp>
        <p:nvSpPr>
          <p:cNvPr id="295" name="Google Shape;295;p44"/>
          <p:cNvSpPr txBox="1">
            <a:spLocks noGrp="1"/>
          </p:cNvSpPr>
          <p:nvPr>
            <p:ph type="title"/>
          </p:nvPr>
        </p:nvSpPr>
        <p:spPr>
          <a:xfrm>
            <a:off x="390310" y="2917860"/>
            <a:ext cx="9246900" cy="1689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96" name="Google Shape;296;p44"/>
          <p:cNvSpPr txBox="1">
            <a:spLocks noGrp="1"/>
          </p:cNvSpPr>
          <p:nvPr>
            <p:ph type="sldNum" idx="12"/>
          </p:nvPr>
        </p:nvSpPr>
        <p:spPr>
          <a:xfrm>
            <a:off x="143585" y="6610933"/>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green flood ">
  <p:cSld name="green flood ">
    <p:spTree>
      <p:nvGrpSpPr>
        <p:cNvPr id="1" name="Shape 297"/>
        <p:cNvGrpSpPr/>
        <p:nvPr/>
      </p:nvGrpSpPr>
      <p:grpSpPr>
        <a:xfrm>
          <a:off x="0" y="0"/>
          <a:ext cx="0" cy="0"/>
          <a:chOff x="0" y="0"/>
          <a:chExt cx="0" cy="0"/>
        </a:xfrm>
      </p:grpSpPr>
      <p:pic>
        <p:nvPicPr>
          <p:cNvPr id="298" name="Google Shape;298;p45"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299" name="Google Shape;299;p45"/>
          <p:cNvPicPr preferRelativeResize="0"/>
          <p:nvPr/>
        </p:nvPicPr>
        <p:blipFill rotWithShape="1">
          <a:blip r:embed="rId3">
            <a:alphaModFix/>
          </a:blip>
          <a:srcRect/>
          <a:stretch/>
        </p:blipFill>
        <p:spPr>
          <a:xfrm>
            <a:off x="10470040" y="191881"/>
            <a:ext cx="1379060" cy="857428"/>
          </a:xfrm>
          <a:prstGeom prst="rect">
            <a:avLst/>
          </a:prstGeom>
          <a:noFill/>
          <a:ln>
            <a:noFill/>
          </a:ln>
        </p:spPr>
      </p:pic>
      <p:sp>
        <p:nvSpPr>
          <p:cNvPr id="300" name="Google Shape;300;p45"/>
          <p:cNvSpPr txBox="1">
            <a:spLocks noGrp="1"/>
          </p:cNvSpPr>
          <p:nvPr>
            <p:ph type="title"/>
          </p:nvPr>
        </p:nvSpPr>
        <p:spPr>
          <a:xfrm>
            <a:off x="390310" y="2917860"/>
            <a:ext cx="9246900" cy="1432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01" name="Google Shape;301;p45"/>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orange flood">
  <p:cSld name="orange flood">
    <p:spTree>
      <p:nvGrpSpPr>
        <p:cNvPr id="1" name="Shape 302"/>
        <p:cNvGrpSpPr/>
        <p:nvPr/>
      </p:nvGrpSpPr>
      <p:grpSpPr>
        <a:xfrm>
          <a:off x="0" y="0"/>
          <a:ext cx="0" cy="0"/>
          <a:chOff x="0" y="0"/>
          <a:chExt cx="0" cy="0"/>
        </a:xfrm>
      </p:grpSpPr>
      <p:pic>
        <p:nvPicPr>
          <p:cNvPr id="303" name="Google Shape;303;p46"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304" name="Google Shape;304;p46"/>
          <p:cNvPicPr preferRelativeResize="0"/>
          <p:nvPr/>
        </p:nvPicPr>
        <p:blipFill rotWithShape="1">
          <a:blip r:embed="rId3">
            <a:alphaModFix/>
          </a:blip>
          <a:srcRect/>
          <a:stretch/>
        </p:blipFill>
        <p:spPr>
          <a:xfrm>
            <a:off x="10470040" y="191881"/>
            <a:ext cx="1379060" cy="857428"/>
          </a:xfrm>
          <a:prstGeom prst="rect">
            <a:avLst/>
          </a:prstGeom>
          <a:noFill/>
          <a:ln>
            <a:noFill/>
          </a:ln>
        </p:spPr>
      </p:pic>
      <p:sp>
        <p:nvSpPr>
          <p:cNvPr id="305" name="Google Shape;305;p46"/>
          <p:cNvSpPr txBox="1">
            <a:spLocks noGrp="1"/>
          </p:cNvSpPr>
          <p:nvPr>
            <p:ph type="title"/>
          </p:nvPr>
        </p:nvSpPr>
        <p:spPr>
          <a:xfrm>
            <a:off x="390310" y="2917860"/>
            <a:ext cx="9246900" cy="1432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06" name="Google Shape;306;p46"/>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light green / gray flood">
  <p:cSld name="light green / gray flood">
    <p:spTree>
      <p:nvGrpSpPr>
        <p:cNvPr id="1" name="Shape 307"/>
        <p:cNvGrpSpPr/>
        <p:nvPr/>
      </p:nvGrpSpPr>
      <p:grpSpPr>
        <a:xfrm>
          <a:off x="0" y="0"/>
          <a:ext cx="0" cy="0"/>
          <a:chOff x="0" y="0"/>
          <a:chExt cx="0" cy="0"/>
        </a:xfrm>
      </p:grpSpPr>
      <p:pic>
        <p:nvPicPr>
          <p:cNvPr id="308" name="Google Shape;308;p47"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309" name="Google Shape;309;p47"/>
          <p:cNvSpPr txBox="1">
            <a:spLocks noGrp="1"/>
          </p:cNvSpPr>
          <p:nvPr>
            <p:ph type="title"/>
          </p:nvPr>
        </p:nvSpPr>
        <p:spPr>
          <a:xfrm>
            <a:off x="390310" y="2917860"/>
            <a:ext cx="9246900" cy="1432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0" name="Google Shape;310;p47"/>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311" name="Google Shape;311;p47"/>
          <p:cNvPicPr preferRelativeResize="0"/>
          <p:nvPr/>
        </p:nvPicPr>
        <p:blipFill rotWithShape="1">
          <a:blip r:embed="rId3">
            <a:alphaModFix/>
          </a:blip>
          <a:srcRect/>
          <a:stretch/>
        </p:blipFill>
        <p:spPr>
          <a:xfrm>
            <a:off x="10470040" y="190798"/>
            <a:ext cx="1379060" cy="85764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light background circles">
  <p:cSld name="light background circles">
    <p:spTree>
      <p:nvGrpSpPr>
        <p:cNvPr id="1" name="Shape 312"/>
        <p:cNvGrpSpPr/>
        <p:nvPr/>
      </p:nvGrpSpPr>
      <p:grpSpPr>
        <a:xfrm>
          <a:off x="0" y="0"/>
          <a:ext cx="0" cy="0"/>
          <a:chOff x="0" y="0"/>
          <a:chExt cx="0" cy="0"/>
        </a:xfrm>
      </p:grpSpPr>
      <p:pic>
        <p:nvPicPr>
          <p:cNvPr id="313" name="Google Shape;313;p48" descr="1.png"/>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314" name="Google Shape;314;p48"/>
          <p:cNvSpPr txBox="1">
            <a:spLocks noGrp="1"/>
          </p:cNvSpPr>
          <p:nvPr>
            <p:ph type="title"/>
          </p:nvPr>
        </p:nvSpPr>
        <p:spPr>
          <a:xfrm>
            <a:off x="390310" y="2917860"/>
            <a:ext cx="9246900" cy="1689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5" name="Google Shape;315;p48"/>
          <p:cNvSpPr txBox="1">
            <a:spLocks noGrp="1"/>
          </p:cNvSpPr>
          <p:nvPr>
            <p:ph type="sldNum" idx="12"/>
          </p:nvPr>
        </p:nvSpPr>
        <p:spPr>
          <a:xfrm>
            <a:off x="159482" y="6512163"/>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7F7F7F"/>
                </a:solidFill>
                <a:latin typeface="Arial"/>
                <a:ea typeface="Arial"/>
                <a:cs typeface="Arial"/>
                <a:sym typeface="Arial"/>
              </a:defRPr>
            </a:lvl1pPr>
            <a:lvl2pPr marL="0" marR="0" lvl="1" indent="0" algn="l" rtl="0">
              <a:spcBef>
                <a:spcPts val="0"/>
              </a:spcBef>
              <a:buNone/>
              <a:defRPr sz="900">
                <a:solidFill>
                  <a:srgbClr val="7F7F7F"/>
                </a:solidFill>
                <a:latin typeface="Arial"/>
                <a:ea typeface="Arial"/>
                <a:cs typeface="Arial"/>
                <a:sym typeface="Arial"/>
              </a:defRPr>
            </a:lvl2pPr>
            <a:lvl3pPr marL="0" marR="0" lvl="2" indent="0" algn="l" rtl="0">
              <a:spcBef>
                <a:spcPts val="0"/>
              </a:spcBef>
              <a:buNone/>
              <a:defRPr sz="900">
                <a:solidFill>
                  <a:srgbClr val="7F7F7F"/>
                </a:solidFill>
                <a:latin typeface="Arial"/>
                <a:ea typeface="Arial"/>
                <a:cs typeface="Arial"/>
                <a:sym typeface="Arial"/>
              </a:defRPr>
            </a:lvl3pPr>
            <a:lvl4pPr marL="0" marR="0" lvl="3" indent="0" algn="l" rtl="0">
              <a:spcBef>
                <a:spcPts val="0"/>
              </a:spcBef>
              <a:buNone/>
              <a:defRPr sz="900">
                <a:solidFill>
                  <a:srgbClr val="7F7F7F"/>
                </a:solidFill>
                <a:latin typeface="Arial"/>
                <a:ea typeface="Arial"/>
                <a:cs typeface="Arial"/>
                <a:sym typeface="Arial"/>
              </a:defRPr>
            </a:lvl4pPr>
            <a:lvl5pPr marL="0" marR="0" lvl="4" indent="0" algn="l" rtl="0">
              <a:spcBef>
                <a:spcPts val="0"/>
              </a:spcBef>
              <a:buNone/>
              <a:defRPr sz="900">
                <a:solidFill>
                  <a:srgbClr val="7F7F7F"/>
                </a:solidFill>
                <a:latin typeface="Arial"/>
                <a:ea typeface="Arial"/>
                <a:cs typeface="Arial"/>
                <a:sym typeface="Arial"/>
              </a:defRPr>
            </a:lvl5pPr>
            <a:lvl6pPr marL="0" marR="0" lvl="5" indent="0" algn="l" rtl="0">
              <a:spcBef>
                <a:spcPts val="0"/>
              </a:spcBef>
              <a:buNone/>
              <a:defRPr sz="900">
                <a:solidFill>
                  <a:srgbClr val="7F7F7F"/>
                </a:solidFill>
                <a:latin typeface="Arial"/>
                <a:ea typeface="Arial"/>
                <a:cs typeface="Arial"/>
                <a:sym typeface="Arial"/>
              </a:defRPr>
            </a:lvl6pPr>
            <a:lvl7pPr marL="0" marR="0" lvl="6" indent="0" algn="l" rtl="0">
              <a:spcBef>
                <a:spcPts val="0"/>
              </a:spcBef>
              <a:buNone/>
              <a:defRPr sz="900">
                <a:solidFill>
                  <a:srgbClr val="7F7F7F"/>
                </a:solidFill>
                <a:latin typeface="Arial"/>
                <a:ea typeface="Arial"/>
                <a:cs typeface="Arial"/>
                <a:sym typeface="Arial"/>
              </a:defRPr>
            </a:lvl7pPr>
            <a:lvl8pPr marL="0" marR="0" lvl="7" indent="0" algn="l" rtl="0">
              <a:spcBef>
                <a:spcPts val="0"/>
              </a:spcBef>
              <a:buNone/>
              <a:defRPr sz="900">
                <a:solidFill>
                  <a:srgbClr val="7F7F7F"/>
                </a:solidFill>
                <a:latin typeface="Arial"/>
                <a:ea typeface="Arial"/>
                <a:cs typeface="Arial"/>
                <a:sym typeface="Arial"/>
              </a:defRPr>
            </a:lvl8pPr>
            <a:lvl9pPr marL="0" marR="0" lvl="8" indent="0" algn="l" rtl="0">
              <a:spcBef>
                <a:spcPts val="0"/>
              </a:spcBef>
              <a:buNone/>
              <a:defRPr sz="900">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316" name="Google Shape;316;p48"/>
          <p:cNvPicPr preferRelativeResize="0"/>
          <p:nvPr/>
        </p:nvPicPr>
        <p:blipFill rotWithShape="1">
          <a:blip r:embed="rId3">
            <a:alphaModFix/>
          </a:blip>
          <a:srcRect/>
          <a:stretch/>
        </p:blipFill>
        <p:spPr>
          <a:xfrm>
            <a:off x="10470040" y="5740698"/>
            <a:ext cx="1379060" cy="85764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upper logo">
  <p:cSld name="upper logo">
    <p:spTree>
      <p:nvGrpSpPr>
        <p:cNvPr id="1" name="Shape 317"/>
        <p:cNvGrpSpPr/>
        <p:nvPr/>
      </p:nvGrpSpPr>
      <p:grpSpPr>
        <a:xfrm>
          <a:off x="0" y="0"/>
          <a:ext cx="0" cy="0"/>
          <a:chOff x="0" y="0"/>
          <a:chExt cx="0" cy="0"/>
        </a:xfrm>
      </p:grpSpPr>
      <p:sp>
        <p:nvSpPr>
          <p:cNvPr id="318" name="Google Shape;318;p49"/>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319" name="Google Shape;319;p49"/>
          <p:cNvPicPr preferRelativeResize="0"/>
          <p:nvPr/>
        </p:nvPicPr>
        <p:blipFill rotWithShape="1">
          <a:blip r:embed="rId2">
            <a:alphaModFix/>
          </a:blip>
          <a:srcRect/>
          <a:stretch/>
        </p:blipFill>
        <p:spPr>
          <a:xfrm>
            <a:off x="10470040" y="190798"/>
            <a:ext cx="1379060" cy="857642"/>
          </a:xfrm>
          <a:prstGeom prst="rect">
            <a:avLst/>
          </a:prstGeom>
          <a:noFill/>
          <a:ln>
            <a:noFill/>
          </a:ln>
        </p:spPr>
      </p:pic>
      <p:sp>
        <p:nvSpPr>
          <p:cNvPr id="320" name="Google Shape;320;p49"/>
          <p:cNvSpPr txBox="1">
            <a:spLocks noGrp="1"/>
          </p:cNvSpPr>
          <p:nvPr>
            <p:ph type="title"/>
          </p:nvPr>
        </p:nvSpPr>
        <p:spPr>
          <a:xfrm>
            <a:off x="390310" y="365126"/>
            <a:ext cx="98784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21" name="Google Shape;321;p49"/>
          <p:cNvSpPr txBox="1">
            <a:spLocks noGrp="1"/>
          </p:cNvSpPr>
          <p:nvPr>
            <p:ph type="body" idx="1"/>
          </p:nvPr>
        </p:nvSpPr>
        <p:spPr>
          <a:xfrm>
            <a:off x="390309" y="1198557"/>
            <a:ext cx="11339100" cy="5142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lower logo">
  <p:cSld name="lower logo">
    <p:spTree>
      <p:nvGrpSpPr>
        <p:cNvPr id="1" name="Shape 322"/>
        <p:cNvGrpSpPr/>
        <p:nvPr/>
      </p:nvGrpSpPr>
      <p:grpSpPr>
        <a:xfrm>
          <a:off x="0" y="0"/>
          <a:ext cx="0" cy="0"/>
          <a:chOff x="0" y="0"/>
          <a:chExt cx="0" cy="0"/>
        </a:xfrm>
      </p:grpSpPr>
      <p:sp>
        <p:nvSpPr>
          <p:cNvPr id="323" name="Google Shape;323;p50"/>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324" name="Google Shape;324;p50"/>
          <p:cNvPicPr preferRelativeResize="0"/>
          <p:nvPr/>
        </p:nvPicPr>
        <p:blipFill rotWithShape="1">
          <a:blip r:embed="rId2">
            <a:alphaModFix/>
          </a:blip>
          <a:srcRect/>
          <a:stretch/>
        </p:blipFill>
        <p:spPr>
          <a:xfrm>
            <a:off x="10651468" y="5869513"/>
            <a:ext cx="1379060" cy="857642"/>
          </a:xfrm>
          <a:prstGeom prst="rect">
            <a:avLst/>
          </a:prstGeom>
          <a:noFill/>
          <a:ln>
            <a:noFill/>
          </a:ln>
        </p:spPr>
      </p:pic>
      <p:sp>
        <p:nvSpPr>
          <p:cNvPr id="325" name="Google Shape;325;p50"/>
          <p:cNvSpPr txBox="1">
            <a:spLocks noGrp="1"/>
          </p:cNvSpPr>
          <p:nvPr>
            <p:ph type="title"/>
          </p:nvPr>
        </p:nvSpPr>
        <p:spPr>
          <a:xfrm>
            <a:off x="390310" y="365126"/>
            <a:ext cx="109635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26" name="Google Shape;326;p50"/>
          <p:cNvSpPr txBox="1">
            <a:spLocks noGrp="1"/>
          </p:cNvSpPr>
          <p:nvPr>
            <p:ph type="body" idx="1"/>
          </p:nvPr>
        </p:nvSpPr>
        <p:spPr>
          <a:xfrm>
            <a:off x="390310" y="1198557"/>
            <a:ext cx="10963500" cy="45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Color Palette EDBPostres">
  <p:cSld name="Color Palette EDBPostres">
    <p:spTree>
      <p:nvGrpSpPr>
        <p:cNvPr id="1" name="Shape 327"/>
        <p:cNvGrpSpPr/>
        <p:nvPr/>
      </p:nvGrpSpPr>
      <p:grpSpPr>
        <a:xfrm>
          <a:off x="0" y="0"/>
          <a:ext cx="0" cy="0"/>
          <a:chOff x="0" y="0"/>
          <a:chExt cx="0" cy="0"/>
        </a:xfrm>
      </p:grpSpPr>
      <p:sp>
        <p:nvSpPr>
          <p:cNvPr id="328" name="Google Shape;328;p51"/>
          <p:cNvSpPr txBox="1">
            <a:spLocks noGrp="1"/>
          </p:cNvSpPr>
          <p:nvPr>
            <p:ph type="sldNum" idx="12"/>
          </p:nvPr>
        </p:nvSpPr>
        <p:spPr>
          <a:xfrm>
            <a:off x="159482" y="6533970"/>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29" name="Google Shape;329;p51"/>
          <p:cNvSpPr/>
          <p:nvPr/>
        </p:nvSpPr>
        <p:spPr>
          <a:xfrm>
            <a:off x="4078549" y="2947076"/>
            <a:ext cx="1455600" cy="1066800"/>
          </a:xfrm>
          <a:prstGeom prst="rect">
            <a:avLst/>
          </a:prstGeom>
          <a:solidFill>
            <a:srgbClr val="FAA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51"/>
          <p:cNvSpPr/>
          <p:nvPr/>
        </p:nvSpPr>
        <p:spPr>
          <a:xfrm>
            <a:off x="2570730" y="2939331"/>
            <a:ext cx="1455600" cy="1066800"/>
          </a:xfrm>
          <a:prstGeom prst="rect">
            <a:avLst/>
          </a:prstGeom>
          <a:solidFill>
            <a:srgbClr val="E74B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1" name="Google Shape;331;p51"/>
          <p:cNvSpPr/>
          <p:nvPr/>
        </p:nvSpPr>
        <p:spPr>
          <a:xfrm>
            <a:off x="5568419" y="2952031"/>
            <a:ext cx="1455600" cy="1066800"/>
          </a:xfrm>
          <a:prstGeom prst="rect">
            <a:avLst/>
          </a:prstGeom>
          <a:solidFill>
            <a:srgbClr val="507B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51"/>
          <p:cNvSpPr/>
          <p:nvPr/>
        </p:nvSpPr>
        <p:spPr>
          <a:xfrm>
            <a:off x="2578692" y="1303582"/>
            <a:ext cx="1453800" cy="1602300"/>
          </a:xfrm>
          <a:prstGeom prst="rect">
            <a:avLst/>
          </a:prstGeom>
          <a:solidFill>
            <a:srgbClr val="C1CB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51"/>
          <p:cNvSpPr/>
          <p:nvPr/>
        </p:nvSpPr>
        <p:spPr>
          <a:xfrm>
            <a:off x="4076332" y="1303582"/>
            <a:ext cx="1453800" cy="1602300"/>
          </a:xfrm>
          <a:prstGeom prst="rect">
            <a:avLst/>
          </a:prstGeom>
          <a:solidFill>
            <a:srgbClr val="1D21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51"/>
          <p:cNvSpPr/>
          <p:nvPr/>
        </p:nvSpPr>
        <p:spPr>
          <a:xfrm>
            <a:off x="5568419" y="1303582"/>
            <a:ext cx="1453800" cy="16023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51"/>
          <p:cNvSpPr/>
          <p:nvPr/>
        </p:nvSpPr>
        <p:spPr>
          <a:xfrm>
            <a:off x="7060265" y="1303582"/>
            <a:ext cx="1453800" cy="1602300"/>
          </a:xfrm>
          <a:prstGeom prst="rect">
            <a:avLst/>
          </a:prstGeom>
          <a:solidFill>
            <a:srgbClr val="EC72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51"/>
          <p:cNvSpPr/>
          <p:nvPr/>
        </p:nvSpPr>
        <p:spPr>
          <a:xfrm>
            <a:off x="2578692" y="4064824"/>
            <a:ext cx="1453800" cy="6054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51"/>
          <p:cNvSpPr/>
          <p:nvPr/>
        </p:nvSpPr>
        <p:spPr>
          <a:xfrm>
            <a:off x="4076332" y="4064824"/>
            <a:ext cx="1453800" cy="605400"/>
          </a:xfrm>
          <a:prstGeom prst="rect">
            <a:avLst/>
          </a:prstGeom>
          <a:solidFill>
            <a:srgbClr val="EC72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Arial"/>
              <a:ea typeface="Arial"/>
              <a:cs typeface="Arial"/>
              <a:sym typeface="Arial"/>
            </a:endParaRPr>
          </a:p>
        </p:txBody>
      </p:sp>
      <p:sp>
        <p:nvSpPr>
          <p:cNvPr id="338" name="Google Shape;338;p51"/>
          <p:cNvSpPr/>
          <p:nvPr/>
        </p:nvSpPr>
        <p:spPr>
          <a:xfrm>
            <a:off x="5568419" y="4064824"/>
            <a:ext cx="1453800" cy="605400"/>
          </a:xfrm>
          <a:prstGeom prst="rect">
            <a:avLst/>
          </a:prstGeom>
          <a:solidFill>
            <a:srgbClr val="507B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51"/>
          <p:cNvSpPr txBox="1"/>
          <p:nvPr/>
        </p:nvSpPr>
        <p:spPr>
          <a:xfrm>
            <a:off x="2560703" y="3714569"/>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RGB: 231, 75, 36</a:t>
            </a:r>
            <a:endParaRPr sz="1200">
              <a:solidFill>
                <a:schemeClr val="lt1"/>
              </a:solidFill>
              <a:latin typeface="Arial"/>
              <a:ea typeface="Arial"/>
              <a:cs typeface="Arial"/>
              <a:sym typeface="Arial"/>
            </a:endParaRPr>
          </a:p>
        </p:txBody>
      </p:sp>
      <p:sp>
        <p:nvSpPr>
          <p:cNvPr id="340" name="Google Shape;340;p51"/>
          <p:cNvSpPr txBox="1"/>
          <p:nvPr/>
        </p:nvSpPr>
        <p:spPr>
          <a:xfrm>
            <a:off x="5568377" y="3714569"/>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RGB: 80, 123, 51</a:t>
            </a:r>
            <a:endParaRPr sz="1200">
              <a:solidFill>
                <a:schemeClr val="lt1"/>
              </a:solidFill>
              <a:latin typeface="Arial"/>
              <a:ea typeface="Arial"/>
              <a:cs typeface="Arial"/>
              <a:sym typeface="Arial"/>
            </a:endParaRPr>
          </a:p>
        </p:txBody>
      </p:sp>
      <p:sp>
        <p:nvSpPr>
          <p:cNvPr id="341" name="Google Shape;341;p51"/>
          <p:cNvSpPr txBox="1"/>
          <p:nvPr/>
        </p:nvSpPr>
        <p:spPr>
          <a:xfrm>
            <a:off x="381239" y="303521"/>
            <a:ext cx="9515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Master Template Color Palette</a:t>
            </a:r>
            <a:endParaRPr sz="4000">
              <a:solidFill>
                <a:schemeClr val="dk1"/>
              </a:solidFill>
              <a:latin typeface="Arial"/>
              <a:ea typeface="Arial"/>
              <a:cs typeface="Arial"/>
              <a:sym typeface="Arial"/>
            </a:endParaRPr>
          </a:p>
        </p:txBody>
      </p:sp>
      <p:sp>
        <p:nvSpPr>
          <p:cNvPr id="342" name="Google Shape;342;p51"/>
          <p:cNvSpPr txBox="1"/>
          <p:nvPr/>
        </p:nvSpPr>
        <p:spPr>
          <a:xfrm>
            <a:off x="481763" y="2855371"/>
            <a:ext cx="21204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i="1">
                <a:solidFill>
                  <a:schemeClr val="dk1"/>
                </a:solidFill>
                <a:latin typeface="Arial"/>
                <a:ea typeface="Arial"/>
                <a:cs typeface="Arial"/>
                <a:sym typeface="Arial"/>
              </a:rPr>
              <a:t>secondary colors</a:t>
            </a:r>
            <a:endParaRPr sz="1800" i="1">
              <a:solidFill>
                <a:schemeClr val="dk1"/>
              </a:solidFill>
              <a:latin typeface="Arial"/>
              <a:ea typeface="Arial"/>
              <a:cs typeface="Arial"/>
              <a:sym typeface="Arial"/>
            </a:endParaRPr>
          </a:p>
        </p:txBody>
      </p:sp>
      <p:sp>
        <p:nvSpPr>
          <p:cNvPr id="343" name="Google Shape;343;p51"/>
          <p:cNvSpPr txBox="1"/>
          <p:nvPr/>
        </p:nvSpPr>
        <p:spPr>
          <a:xfrm>
            <a:off x="1070897" y="3940479"/>
            <a:ext cx="15312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i="1">
                <a:solidFill>
                  <a:schemeClr val="dk1"/>
                </a:solidFill>
                <a:latin typeface="Arial"/>
                <a:ea typeface="Arial"/>
                <a:cs typeface="Arial"/>
                <a:sym typeface="Arial"/>
              </a:rPr>
              <a:t>font colors</a:t>
            </a:r>
            <a:endParaRPr sz="1800" i="1">
              <a:solidFill>
                <a:schemeClr val="dk1"/>
              </a:solidFill>
              <a:latin typeface="Arial"/>
              <a:ea typeface="Arial"/>
              <a:cs typeface="Arial"/>
              <a:sym typeface="Arial"/>
            </a:endParaRPr>
          </a:p>
        </p:txBody>
      </p:sp>
      <p:sp>
        <p:nvSpPr>
          <p:cNvPr id="344" name="Google Shape;344;p51"/>
          <p:cNvSpPr txBox="1"/>
          <p:nvPr/>
        </p:nvSpPr>
        <p:spPr>
          <a:xfrm>
            <a:off x="612391" y="1209177"/>
            <a:ext cx="1989900" cy="338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i="1">
                <a:solidFill>
                  <a:schemeClr val="dk1"/>
                </a:solidFill>
                <a:latin typeface="Arial"/>
                <a:ea typeface="Arial"/>
                <a:cs typeface="Arial"/>
                <a:sym typeface="Arial"/>
              </a:rPr>
              <a:t>primary colors</a:t>
            </a:r>
            <a:endParaRPr sz="1800" i="1">
              <a:solidFill>
                <a:schemeClr val="dk1"/>
              </a:solidFill>
              <a:latin typeface="Arial"/>
              <a:ea typeface="Arial"/>
              <a:cs typeface="Arial"/>
              <a:sym typeface="Arial"/>
            </a:endParaRPr>
          </a:p>
        </p:txBody>
      </p:sp>
      <p:sp>
        <p:nvSpPr>
          <p:cNvPr id="345" name="Google Shape;345;p51"/>
          <p:cNvSpPr txBox="1"/>
          <p:nvPr/>
        </p:nvSpPr>
        <p:spPr>
          <a:xfrm>
            <a:off x="2579169" y="5172762"/>
            <a:ext cx="6426600" cy="1292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b="1">
                <a:solidFill>
                  <a:schemeClr val="dk1"/>
                </a:solidFill>
                <a:latin typeface="Arial"/>
                <a:ea typeface="Arial"/>
                <a:cs typeface="Arial"/>
                <a:sym typeface="Arial"/>
              </a:rPr>
              <a:t>TINTS and NEUTRALS</a:t>
            </a:r>
            <a:endParaRPr/>
          </a:p>
          <a:p>
            <a:pPr marL="0" marR="0" lvl="0" indent="0" algn="just" rtl="0">
              <a:spcBef>
                <a:spcPts val="0"/>
              </a:spcBef>
              <a:spcAft>
                <a:spcPts val="0"/>
              </a:spcAft>
              <a:buNone/>
            </a:pPr>
            <a:r>
              <a:rPr lang="en-US" sz="1100">
                <a:solidFill>
                  <a:schemeClr val="dk1"/>
                </a:solidFill>
                <a:latin typeface="Arial"/>
                <a:ea typeface="Arial"/>
                <a:cs typeface="Arial"/>
                <a:sym typeface="Arial"/>
              </a:rPr>
              <a:t>Using </a:t>
            </a:r>
            <a:r>
              <a:rPr lang="en-US" sz="1100" b="1">
                <a:solidFill>
                  <a:schemeClr val="dk1"/>
                </a:solidFill>
                <a:latin typeface="Arial"/>
                <a:ea typeface="Arial"/>
                <a:cs typeface="Arial"/>
                <a:sym typeface="Arial"/>
              </a:rPr>
              <a:t>tints, tones, and shades </a:t>
            </a:r>
            <a:r>
              <a:rPr lang="en-US" sz="1100">
                <a:solidFill>
                  <a:schemeClr val="dk1"/>
                </a:solidFill>
                <a:latin typeface="Arial"/>
                <a:ea typeface="Arial"/>
                <a:cs typeface="Arial"/>
                <a:sym typeface="Arial"/>
              </a:rPr>
              <a:t>from your custom PPT template color palette is vital. Pure hues all have similar values and saturation levels. Using pure hues alone can lead to a color scheme that is both overwhelming and boring at the same time.</a:t>
            </a:r>
            <a:endParaRPr/>
          </a:p>
          <a:p>
            <a:pPr marL="0" marR="0" lvl="0" indent="0" algn="just" rtl="0">
              <a:spcBef>
                <a:spcPts val="0"/>
              </a:spcBef>
              <a:spcAft>
                <a:spcPts val="0"/>
              </a:spcAft>
              <a:buNone/>
            </a:pPr>
            <a:endParaRPr sz="1100">
              <a:solidFill>
                <a:schemeClr val="dk1"/>
              </a:solidFill>
              <a:latin typeface="Arial"/>
              <a:ea typeface="Arial"/>
              <a:cs typeface="Arial"/>
              <a:sym typeface="Arial"/>
            </a:endParaRPr>
          </a:p>
          <a:p>
            <a:pPr marL="0" marR="0" lvl="0" indent="0" algn="just" rtl="0">
              <a:spcBef>
                <a:spcPts val="0"/>
              </a:spcBef>
              <a:spcAft>
                <a:spcPts val="0"/>
              </a:spcAft>
              <a:buNone/>
            </a:pPr>
            <a:r>
              <a:rPr lang="en-US" sz="1100" b="1">
                <a:solidFill>
                  <a:schemeClr val="dk1"/>
                </a:solidFill>
                <a:latin typeface="Arial"/>
                <a:ea typeface="Arial"/>
                <a:cs typeface="Arial"/>
                <a:sym typeface="Arial"/>
              </a:rPr>
              <a:t>Neutral color </a:t>
            </a:r>
            <a:r>
              <a:rPr lang="en-US" sz="1100">
                <a:solidFill>
                  <a:schemeClr val="dk1"/>
                </a:solidFill>
                <a:latin typeface="Arial"/>
                <a:ea typeface="Arial"/>
                <a:cs typeface="Arial"/>
                <a:sym typeface="Arial"/>
              </a:rPr>
              <a:t>is an important part of this color scheme. Gray, black, white, brown, tan, and off-white are generally considered neutral colors and help create visual balance. </a:t>
            </a:r>
            <a:endParaRPr/>
          </a:p>
        </p:txBody>
      </p:sp>
      <p:sp>
        <p:nvSpPr>
          <p:cNvPr id="346" name="Google Shape;346;p51"/>
          <p:cNvSpPr txBox="1"/>
          <p:nvPr/>
        </p:nvSpPr>
        <p:spPr>
          <a:xfrm>
            <a:off x="8494925" y="2264647"/>
            <a:ext cx="2575200" cy="6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dk1"/>
                </a:solidFill>
                <a:latin typeface="Arial"/>
                <a:ea typeface="Arial"/>
                <a:cs typeface="Arial"/>
                <a:sym typeface="Arial"/>
              </a:rPr>
              <a:t>Primary colors should be used for headlines, subheads and to draw attention to important information.</a:t>
            </a:r>
            <a:endParaRPr/>
          </a:p>
        </p:txBody>
      </p:sp>
      <p:sp>
        <p:nvSpPr>
          <p:cNvPr id="347" name="Google Shape;347;p51"/>
          <p:cNvSpPr txBox="1"/>
          <p:nvPr/>
        </p:nvSpPr>
        <p:spPr>
          <a:xfrm>
            <a:off x="4051110" y="2599836"/>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RGB: 29, 33, 57</a:t>
            </a:r>
            <a:endParaRPr sz="1200">
              <a:solidFill>
                <a:schemeClr val="lt1"/>
              </a:solidFill>
              <a:latin typeface="Arial"/>
              <a:ea typeface="Arial"/>
              <a:cs typeface="Arial"/>
              <a:sym typeface="Arial"/>
            </a:endParaRPr>
          </a:p>
        </p:txBody>
      </p:sp>
      <p:sp>
        <p:nvSpPr>
          <p:cNvPr id="348" name="Google Shape;348;p51"/>
          <p:cNvSpPr txBox="1"/>
          <p:nvPr/>
        </p:nvSpPr>
        <p:spPr>
          <a:xfrm>
            <a:off x="4051110" y="3714569"/>
            <a:ext cx="1510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RGB: 250, 163, 26</a:t>
            </a:r>
            <a:endParaRPr sz="1200">
              <a:solidFill>
                <a:schemeClr val="dk1"/>
              </a:solidFill>
              <a:latin typeface="Arial"/>
              <a:ea typeface="Arial"/>
              <a:cs typeface="Arial"/>
              <a:sym typeface="Arial"/>
            </a:endParaRPr>
          </a:p>
        </p:txBody>
      </p:sp>
      <p:sp>
        <p:nvSpPr>
          <p:cNvPr id="349" name="Google Shape;349;p51"/>
          <p:cNvSpPr txBox="1"/>
          <p:nvPr/>
        </p:nvSpPr>
        <p:spPr>
          <a:xfrm>
            <a:off x="2560703" y="2599836"/>
            <a:ext cx="1606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RGB: 193, 203, 195</a:t>
            </a:r>
            <a:endParaRPr sz="1200">
              <a:solidFill>
                <a:schemeClr val="dk1"/>
              </a:solidFill>
              <a:latin typeface="Arial"/>
              <a:ea typeface="Arial"/>
              <a:cs typeface="Arial"/>
              <a:sym typeface="Arial"/>
            </a:endParaRPr>
          </a:p>
        </p:txBody>
      </p:sp>
      <p:sp>
        <p:nvSpPr>
          <p:cNvPr id="350" name="Google Shape;350;p51"/>
          <p:cNvSpPr txBox="1"/>
          <p:nvPr/>
        </p:nvSpPr>
        <p:spPr>
          <a:xfrm>
            <a:off x="5568377" y="2599836"/>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RGB: 0, 0, 0</a:t>
            </a:r>
            <a:endParaRPr sz="1200">
              <a:solidFill>
                <a:schemeClr val="lt1"/>
              </a:solidFill>
              <a:latin typeface="Arial"/>
              <a:ea typeface="Arial"/>
              <a:cs typeface="Arial"/>
              <a:sym typeface="Arial"/>
            </a:endParaRPr>
          </a:p>
        </p:txBody>
      </p:sp>
      <p:sp>
        <p:nvSpPr>
          <p:cNvPr id="351" name="Google Shape;351;p51"/>
          <p:cNvSpPr txBox="1"/>
          <p:nvPr/>
        </p:nvSpPr>
        <p:spPr>
          <a:xfrm>
            <a:off x="2560703" y="4385666"/>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RGB: 0, 0, 0</a:t>
            </a:r>
            <a:endParaRPr sz="1200">
              <a:solidFill>
                <a:schemeClr val="lt1"/>
              </a:solidFill>
              <a:latin typeface="Arial"/>
              <a:ea typeface="Arial"/>
              <a:cs typeface="Arial"/>
              <a:sym typeface="Arial"/>
            </a:endParaRPr>
          </a:p>
        </p:txBody>
      </p:sp>
      <p:sp>
        <p:nvSpPr>
          <p:cNvPr id="352" name="Google Shape;352;p51"/>
          <p:cNvSpPr txBox="1"/>
          <p:nvPr/>
        </p:nvSpPr>
        <p:spPr>
          <a:xfrm>
            <a:off x="7062723" y="2608889"/>
            <a:ext cx="15237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RGB: 236, 114, 36</a:t>
            </a:r>
            <a:endParaRPr sz="1200">
              <a:solidFill>
                <a:schemeClr val="dk1"/>
              </a:solidFill>
              <a:latin typeface="Arial"/>
              <a:ea typeface="Arial"/>
              <a:cs typeface="Arial"/>
              <a:sym typeface="Arial"/>
            </a:endParaRPr>
          </a:p>
        </p:txBody>
      </p:sp>
      <p:sp>
        <p:nvSpPr>
          <p:cNvPr id="353" name="Google Shape;353;p51"/>
          <p:cNvSpPr txBox="1"/>
          <p:nvPr/>
        </p:nvSpPr>
        <p:spPr>
          <a:xfrm>
            <a:off x="7037076" y="3300843"/>
            <a:ext cx="40047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dk1"/>
                </a:solidFill>
                <a:latin typeface="Arial"/>
                <a:ea typeface="Arial"/>
                <a:cs typeface="Arial"/>
                <a:sym typeface="Arial"/>
              </a:rPr>
              <a:t>Secondary color palette complement the primary color palette. The palette usually includes both active and neutral colors. Secondary colors should have a less significant role with visual expression. Reserved for charts and graphs.</a:t>
            </a:r>
            <a:endParaRPr/>
          </a:p>
        </p:txBody>
      </p:sp>
      <p:sp>
        <p:nvSpPr>
          <p:cNvPr id="354" name="Google Shape;354;p51"/>
          <p:cNvSpPr txBox="1"/>
          <p:nvPr/>
        </p:nvSpPr>
        <p:spPr>
          <a:xfrm>
            <a:off x="7005925" y="4249538"/>
            <a:ext cx="38625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dk1"/>
                </a:solidFill>
                <a:latin typeface="Arial"/>
                <a:ea typeface="Arial"/>
                <a:cs typeface="Arial"/>
                <a:sym typeface="Arial"/>
              </a:rPr>
              <a:t>Font colors are selected based on background contrast as well as consistent hierarchy applied to message copy.</a:t>
            </a:r>
            <a:endParaRPr/>
          </a:p>
        </p:txBody>
      </p:sp>
      <p:pic>
        <p:nvPicPr>
          <p:cNvPr id="355" name="Google Shape;355;p51"/>
          <p:cNvPicPr preferRelativeResize="0"/>
          <p:nvPr/>
        </p:nvPicPr>
        <p:blipFill rotWithShape="1">
          <a:blip r:embed="rId2">
            <a:alphaModFix/>
          </a:blip>
          <a:srcRect/>
          <a:stretch/>
        </p:blipFill>
        <p:spPr>
          <a:xfrm>
            <a:off x="10470040" y="190798"/>
            <a:ext cx="1379060" cy="857642"/>
          </a:xfrm>
          <a:prstGeom prst="rect">
            <a:avLst/>
          </a:prstGeom>
          <a:noFill/>
          <a:ln>
            <a:noFill/>
          </a:ln>
        </p:spPr>
      </p:pic>
      <p:sp>
        <p:nvSpPr>
          <p:cNvPr id="356" name="Google Shape;356;p51"/>
          <p:cNvSpPr txBox="1"/>
          <p:nvPr/>
        </p:nvSpPr>
        <p:spPr>
          <a:xfrm>
            <a:off x="4051110" y="4385666"/>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RGB: 236, 114, 36</a:t>
            </a:r>
            <a:endParaRPr sz="1200">
              <a:solidFill>
                <a:schemeClr val="dk1"/>
              </a:solidFill>
              <a:latin typeface="Arial"/>
              <a:ea typeface="Arial"/>
              <a:cs typeface="Arial"/>
              <a:sym typeface="Arial"/>
            </a:endParaRPr>
          </a:p>
        </p:txBody>
      </p:sp>
      <p:sp>
        <p:nvSpPr>
          <p:cNvPr id="357" name="Google Shape;357;p51"/>
          <p:cNvSpPr txBox="1"/>
          <p:nvPr/>
        </p:nvSpPr>
        <p:spPr>
          <a:xfrm>
            <a:off x="5568377" y="4378241"/>
            <a:ext cx="1567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RGB: 80, 123, 51</a:t>
            </a:r>
            <a:endParaRPr sz="1200">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1_PPT Usage ">
  <p:cSld name="1_PPT Usage ">
    <p:spTree>
      <p:nvGrpSpPr>
        <p:cNvPr id="1" name="Shape 358"/>
        <p:cNvGrpSpPr/>
        <p:nvPr/>
      </p:nvGrpSpPr>
      <p:grpSpPr>
        <a:xfrm>
          <a:off x="0" y="0"/>
          <a:ext cx="0" cy="0"/>
          <a:chOff x="0" y="0"/>
          <a:chExt cx="0" cy="0"/>
        </a:xfrm>
      </p:grpSpPr>
      <p:pic>
        <p:nvPicPr>
          <p:cNvPr id="359" name="Google Shape;359;p52"/>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360" name="Google Shape;360;p52"/>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361" name="Google Shape;361;p52"/>
          <p:cNvSpPr txBox="1">
            <a:spLocks noGrp="1"/>
          </p:cNvSpPr>
          <p:nvPr>
            <p:ph type="sldNum" idx="12"/>
          </p:nvPr>
        </p:nvSpPr>
        <p:spPr>
          <a:xfrm>
            <a:off x="11539068" y="6533970"/>
            <a:ext cx="493500" cy="197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62" name="Google Shape;362;p52"/>
          <p:cNvPicPr preferRelativeResize="0"/>
          <p:nvPr/>
        </p:nvPicPr>
        <p:blipFill rotWithShape="1">
          <a:blip r:embed="rId4">
            <a:alphaModFix/>
          </a:blip>
          <a:srcRect/>
          <a:stretch/>
        </p:blipFill>
        <p:spPr>
          <a:xfrm>
            <a:off x="73736" y="2517717"/>
            <a:ext cx="8803386" cy="118882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YPOGRAPHY">
  <p:cSld name="TYPOGRAPHY">
    <p:spTree>
      <p:nvGrpSpPr>
        <p:cNvPr id="1" name="Shape 363"/>
        <p:cNvGrpSpPr/>
        <p:nvPr/>
      </p:nvGrpSpPr>
      <p:grpSpPr>
        <a:xfrm>
          <a:off x="0" y="0"/>
          <a:ext cx="0" cy="0"/>
          <a:chOff x="0" y="0"/>
          <a:chExt cx="0" cy="0"/>
        </a:xfrm>
      </p:grpSpPr>
      <p:pic>
        <p:nvPicPr>
          <p:cNvPr id="364" name="Google Shape;364;p53"/>
          <p:cNvPicPr preferRelativeResize="0"/>
          <p:nvPr/>
        </p:nvPicPr>
        <p:blipFill rotWithShape="1">
          <a:blip r:embed="rId2">
            <a:alphaModFix/>
          </a:blip>
          <a:srcRect/>
          <a:stretch/>
        </p:blipFill>
        <p:spPr>
          <a:xfrm>
            <a:off x="0" y="2142"/>
            <a:ext cx="12192001" cy="6855858"/>
          </a:xfrm>
          <a:prstGeom prst="rect">
            <a:avLst/>
          </a:prstGeom>
          <a:noFill/>
          <a:ln>
            <a:noFill/>
          </a:ln>
        </p:spPr>
      </p:pic>
      <p:sp>
        <p:nvSpPr>
          <p:cNvPr id="365" name="Google Shape;365;p53"/>
          <p:cNvSpPr txBox="1">
            <a:spLocks noGrp="1"/>
          </p:cNvSpPr>
          <p:nvPr>
            <p:ph type="title"/>
          </p:nvPr>
        </p:nvSpPr>
        <p:spPr>
          <a:xfrm>
            <a:off x="458695" y="277203"/>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66" name="Google Shape;366;p53"/>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67" name="Google Shape;367;p53"/>
          <p:cNvSpPr txBox="1"/>
          <p:nvPr/>
        </p:nvSpPr>
        <p:spPr>
          <a:xfrm>
            <a:off x="406207" y="4124088"/>
            <a:ext cx="5870700" cy="4542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sz="2400">
                <a:solidFill>
                  <a:schemeClr val="accent4"/>
                </a:solidFill>
                <a:latin typeface="Arial"/>
                <a:ea typeface="Arial"/>
                <a:cs typeface="Arial"/>
                <a:sym typeface="Arial"/>
              </a:rPr>
              <a:t>Font color and point size</a:t>
            </a:r>
            <a:endParaRPr/>
          </a:p>
        </p:txBody>
      </p:sp>
      <p:sp>
        <p:nvSpPr>
          <p:cNvPr id="368" name="Google Shape;368;p53"/>
          <p:cNvSpPr txBox="1"/>
          <p:nvPr/>
        </p:nvSpPr>
        <p:spPr>
          <a:xfrm>
            <a:off x="408112" y="834502"/>
            <a:ext cx="95781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What we have to say is as important as how we say it. Arial is the EDB typographic voice. It’s confident, yet not boastful, contemporary and as a sans serif font avoids pretentiousness.</a:t>
            </a:r>
            <a:endParaRPr sz="1800">
              <a:solidFill>
                <a:srgbClr val="8B9D8E"/>
              </a:solidFill>
              <a:latin typeface="Arial"/>
              <a:ea typeface="Arial"/>
              <a:cs typeface="Arial"/>
              <a:sym typeface="Arial"/>
            </a:endParaRPr>
          </a:p>
        </p:txBody>
      </p:sp>
      <p:sp>
        <p:nvSpPr>
          <p:cNvPr id="369" name="Google Shape;369;p53"/>
          <p:cNvSpPr txBox="1"/>
          <p:nvPr/>
        </p:nvSpPr>
        <p:spPr>
          <a:xfrm>
            <a:off x="406207" y="4597109"/>
            <a:ext cx="52365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The template text boxes are formatted with color and font size. The color hierarchy is not random but rather planned to diminish in size and strength of color to reflect priority of message – black followed by orange followed by green.</a:t>
            </a:r>
            <a:endParaRPr sz="1800">
              <a:solidFill>
                <a:srgbClr val="8B9D8E"/>
              </a:solidFill>
              <a:latin typeface="Arial"/>
              <a:ea typeface="Arial"/>
              <a:cs typeface="Arial"/>
              <a:sym typeface="Arial"/>
            </a:endParaRPr>
          </a:p>
        </p:txBody>
      </p:sp>
      <p:pic>
        <p:nvPicPr>
          <p:cNvPr id="370" name="Google Shape;370;p53"/>
          <p:cNvPicPr preferRelativeResize="0"/>
          <p:nvPr/>
        </p:nvPicPr>
        <p:blipFill rotWithShape="1">
          <a:blip r:embed="rId3">
            <a:alphaModFix/>
          </a:blip>
          <a:srcRect/>
          <a:stretch/>
        </p:blipFill>
        <p:spPr>
          <a:xfrm>
            <a:off x="5658708" y="2194482"/>
            <a:ext cx="6173107" cy="3474720"/>
          </a:xfrm>
          <a:prstGeom prst="rect">
            <a:avLst/>
          </a:prstGeom>
          <a:noFill/>
          <a:ln>
            <a:noFill/>
          </a:ln>
          <a:effectLst>
            <a:outerShdw blurRad="50800" dist="38100" dir="5400000" algn="t" rotWithShape="0">
              <a:srgbClr val="000000">
                <a:alpha val="40000"/>
              </a:srgbClr>
            </a:outerShdw>
          </a:effectLst>
        </p:spPr>
      </p:pic>
      <p:sp>
        <p:nvSpPr>
          <p:cNvPr id="371" name="Google Shape;371;p53"/>
          <p:cNvSpPr txBox="1"/>
          <p:nvPr/>
        </p:nvSpPr>
        <p:spPr>
          <a:xfrm>
            <a:off x="328053" y="1711088"/>
            <a:ext cx="5640900" cy="4542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en-US" sz="2400">
                <a:solidFill>
                  <a:schemeClr val="accent1"/>
                </a:solidFill>
                <a:latin typeface="Arial"/>
                <a:ea typeface="Arial"/>
                <a:cs typeface="Arial"/>
                <a:sym typeface="Arial"/>
              </a:rPr>
              <a:t>Typography</a:t>
            </a:r>
            <a:endParaRPr/>
          </a:p>
          <a:p>
            <a:pPr marL="0" marR="0" lvl="0" indent="0" algn="l" rtl="0">
              <a:lnSpc>
                <a:spcPct val="9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Arial</a:t>
            </a:r>
            <a:endParaRPr/>
          </a:p>
          <a:p>
            <a:pPr marL="0" marR="0" lvl="0" indent="0" algn="l" rtl="0">
              <a:lnSpc>
                <a:spcPct val="9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Abcdefghijklmnopqrstuvwxyz1234567890</a:t>
            </a:r>
            <a:endParaRPr/>
          </a:p>
          <a:p>
            <a:pPr marL="0" marR="0" lvl="0" indent="0" algn="l" rtl="0">
              <a:lnSpc>
                <a:spcPct val="9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ABCDEFGHIJKLMNOPQRSTUVWXYZ</a:t>
            </a:r>
            <a:endParaRPr sz="2000">
              <a:solidFill>
                <a:schemeClr val="dk1"/>
              </a:solidFill>
              <a:latin typeface="Arial"/>
              <a:ea typeface="Arial"/>
              <a:cs typeface="Arial"/>
              <a:sym typeface="Arial"/>
            </a:endParaRPr>
          </a:p>
        </p:txBody>
      </p:sp>
      <p:pic>
        <p:nvPicPr>
          <p:cNvPr id="372" name="Google Shape;372;p53"/>
          <p:cNvPicPr preferRelativeResize="0"/>
          <p:nvPr/>
        </p:nvPicPr>
        <p:blipFill rotWithShape="1">
          <a:blip r:embed="rId4">
            <a:alphaModFix/>
          </a:blip>
          <a:srcRect/>
          <a:stretch/>
        </p:blipFill>
        <p:spPr>
          <a:xfrm>
            <a:off x="10470040" y="190798"/>
            <a:ext cx="1379060" cy="85764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0"/>
        <p:cNvGrpSpPr/>
        <p:nvPr/>
      </p:nvGrpSpPr>
      <p:grpSpPr>
        <a:xfrm>
          <a:off x="0" y="0"/>
          <a:ext cx="0" cy="0"/>
          <a:chOff x="0" y="0"/>
          <a:chExt cx="0" cy="0"/>
        </a:xfrm>
      </p:grpSpPr>
      <p:pic>
        <p:nvPicPr>
          <p:cNvPr id="41" name="Google Shape;41;p8" descr="1.png"/>
          <p:cNvPicPr preferRelativeResize="0"/>
          <p:nvPr/>
        </p:nvPicPr>
        <p:blipFill rotWithShape="1">
          <a:blip r:embed="rId2">
            <a:alphaModFix/>
          </a:blip>
          <a:srcRect/>
          <a:stretch/>
        </p:blipFill>
        <p:spPr>
          <a:xfrm>
            <a:off x="0" y="0"/>
            <a:ext cx="12192001" cy="6855859"/>
          </a:xfrm>
          <a:prstGeom prst="rect">
            <a:avLst/>
          </a:prstGeom>
          <a:noFill/>
          <a:ln>
            <a:noFill/>
          </a:ln>
        </p:spPr>
      </p:pic>
      <p:pic>
        <p:nvPicPr>
          <p:cNvPr id="42" name="Google Shape;42;p8"/>
          <p:cNvPicPr preferRelativeResize="0"/>
          <p:nvPr/>
        </p:nvPicPr>
        <p:blipFill rotWithShape="1">
          <a:blip r:embed="rId3">
            <a:alphaModFix/>
          </a:blip>
          <a:srcRect/>
          <a:stretch/>
        </p:blipFill>
        <p:spPr>
          <a:xfrm>
            <a:off x="221" y="0"/>
            <a:ext cx="12218504" cy="6858001"/>
          </a:xfrm>
          <a:prstGeom prst="rect">
            <a:avLst/>
          </a:prstGeom>
          <a:noFill/>
          <a:ln>
            <a:noFill/>
          </a:ln>
        </p:spPr>
      </p:pic>
      <p:sp>
        <p:nvSpPr>
          <p:cNvPr id="43" name="Google Shape;43;p8"/>
          <p:cNvSpPr txBox="1">
            <a:spLocks noGrp="1"/>
          </p:cNvSpPr>
          <p:nvPr>
            <p:ph type="title"/>
          </p:nvPr>
        </p:nvSpPr>
        <p:spPr>
          <a:xfrm>
            <a:off x="657701" y="275165"/>
            <a:ext cx="6463200" cy="9000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rgbClr val="FFFFFF"/>
              </a:buClr>
              <a:buSzPts val="4300"/>
              <a:buFont typeface="Arial Black"/>
              <a:buNone/>
              <a:defRPr sz="4300" b="0" i="0" u="none" strike="noStrike" cap="none">
                <a:solidFill>
                  <a:srgbClr val="FFFFFF"/>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44" name="Google Shape;44;p8"/>
          <p:cNvSpPr txBox="1">
            <a:spLocks noGrp="1"/>
          </p:cNvSpPr>
          <p:nvPr>
            <p:ph type="body" idx="1"/>
          </p:nvPr>
        </p:nvSpPr>
        <p:spPr>
          <a:xfrm>
            <a:off x="657701" y="1188699"/>
            <a:ext cx="6463200" cy="6588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cxnSp>
        <p:nvCxnSpPr>
          <p:cNvPr id="45" name="Google Shape;45;p8"/>
          <p:cNvCxnSpPr/>
          <p:nvPr/>
        </p:nvCxnSpPr>
        <p:spPr>
          <a:xfrm>
            <a:off x="657701" y="3863767"/>
            <a:ext cx="5668500" cy="0"/>
          </a:xfrm>
          <a:prstGeom prst="straightConnector1">
            <a:avLst/>
          </a:prstGeom>
          <a:noFill/>
          <a:ln w="25400" cap="flat" cmpd="sng">
            <a:solidFill>
              <a:srgbClr val="EC7224"/>
            </a:solidFill>
            <a:prstDash val="solid"/>
            <a:miter lim="800000"/>
            <a:headEnd type="none" w="sm" len="sm"/>
            <a:tailEnd type="none" w="sm" len="sm"/>
          </a:ln>
        </p:spPr>
      </p:cxnSp>
      <p:sp>
        <p:nvSpPr>
          <p:cNvPr id="46" name="Google Shape;46;p8"/>
          <p:cNvSpPr txBox="1">
            <a:spLocks noGrp="1"/>
          </p:cNvSpPr>
          <p:nvPr>
            <p:ph type="body" idx="2"/>
          </p:nvPr>
        </p:nvSpPr>
        <p:spPr>
          <a:xfrm>
            <a:off x="657701" y="3987292"/>
            <a:ext cx="5668500" cy="13440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47" name="Google Shape;47;p8"/>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b="0" i="0" u="none" strike="noStrike" cap="none">
                <a:solidFill>
                  <a:srgbClr val="7F7F7F"/>
                </a:solidFill>
                <a:latin typeface="Arial"/>
                <a:ea typeface="Arial"/>
                <a:cs typeface="Arial"/>
                <a:sym typeface="Arial"/>
              </a:rPr>
              <a:t>CONFIDENTIAL </a:t>
            </a:r>
            <a:r>
              <a:rPr lang="en-US" sz="800">
                <a:solidFill>
                  <a:srgbClr val="7F7F7F"/>
                </a:solidFill>
              </a:rPr>
              <a:t>© Copyright EnterpriseDB Corporation, 2020. </a:t>
            </a:r>
            <a:r>
              <a:rPr lang="en-US" sz="800" b="0" i="0" u="none" strike="noStrike" cap="none">
                <a:solidFill>
                  <a:srgbClr val="7F7F7F"/>
                </a:solidFill>
                <a:latin typeface="Arial"/>
                <a:ea typeface="Arial"/>
                <a:cs typeface="Arial"/>
                <a:sym typeface="Arial"/>
              </a:rPr>
              <a:t>All rights reserved</a:t>
            </a:r>
            <a:r>
              <a:rPr lang="en-US" sz="1100" b="0" i="0" u="none" strike="noStrike" cap="none">
                <a:solidFill>
                  <a:srgbClr val="7F7F7F"/>
                </a:solidFill>
                <a:latin typeface="Arial"/>
                <a:ea typeface="Arial"/>
                <a:cs typeface="Arial"/>
                <a:sym typeface="Arial"/>
              </a:rPr>
              <a:t>.</a:t>
            </a:r>
            <a:endParaRPr sz="1100" b="0" i="0" u="none" strike="noStrike" cap="none">
              <a:solidFill>
                <a:srgbClr val="7F7F7F"/>
              </a:solidFill>
              <a:latin typeface="Arial"/>
              <a:ea typeface="Arial"/>
              <a:cs typeface="Arial"/>
              <a:sym typeface="Arial"/>
            </a:endParaRPr>
          </a:p>
        </p:txBody>
      </p:sp>
      <p:sp>
        <p:nvSpPr>
          <p:cNvPr id="48" name="Google Shape;48;p8"/>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b="0" i="0" u="none" strike="noStrike" cap="none">
                <a:solidFill>
                  <a:srgbClr val="888888"/>
                </a:solidFill>
                <a:latin typeface="Arial"/>
                <a:ea typeface="Arial"/>
                <a:cs typeface="Arial"/>
                <a:sym typeface="Arial"/>
              </a:defRPr>
            </a:lvl1pPr>
            <a:lvl2pPr marL="0" lvl="1" indent="0" algn="ctr" rtl="0">
              <a:spcBef>
                <a:spcPts val="0"/>
              </a:spcBef>
              <a:buNone/>
              <a:defRPr sz="1200" b="0" i="0" u="none" strike="noStrike" cap="none">
                <a:solidFill>
                  <a:srgbClr val="888888"/>
                </a:solidFill>
                <a:latin typeface="Arial"/>
                <a:ea typeface="Arial"/>
                <a:cs typeface="Arial"/>
                <a:sym typeface="Arial"/>
              </a:defRPr>
            </a:lvl2pPr>
            <a:lvl3pPr marL="0" lvl="2" indent="0" algn="ctr" rtl="0">
              <a:spcBef>
                <a:spcPts val="0"/>
              </a:spcBef>
              <a:buNone/>
              <a:defRPr sz="1200" b="0" i="0" u="none" strike="noStrike" cap="none">
                <a:solidFill>
                  <a:srgbClr val="888888"/>
                </a:solidFill>
                <a:latin typeface="Arial"/>
                <a:ea typeface="Arial"/>
                <a:cs typeface="Arial"/>
                <a:sym typeface="Arial"/>
              </a:defRPr>
            </a:lvl3pPr>
            <a:lvl4pPr marL="0" lvl="3" indent="0" algn="ctr" rtl="0">
              <a:spcBef>
                <a:spcPts val="0"/>
              </a:spcBef>
              <a:buNone/>
              <a:defRPr sz="1200" b="0" i="0" u="none" strike="noStrike" cap="none">
                <a:solidFill>
                  <a:srgbClr val="888888"/>
                </a:solidFill>
                <a:latin typeface="Arial"/>
                <a:ea typeface="Arial"/>
                <a:cs typeface="Arial"/>
                <a:sym typeface="Arial"/>
              </a:defRPr>
            </a:lvl4pPr>
            <a:lvl5pPr marL="0" lvl="4" indent="0" algn="ctr" rtl="0">
              <a:spcBef>
                <a:spcPts val="0"/>
              </a:spcBef>
              <a:buNone/>
              <a:defRPr sz="1200" b="0" i="0" u="none" strike="noStrike" cap="none">
                <a:solidFill>
                  <a:srgbClr val="888888"/>
                </a:solidFill>
                <a:latin typeface="Arial"/>
                <a:ea typeface="Arial"/>
                <a:cs typeface="Arial"/>
                <a:sym typeface="Arial"/>
              </a:defRPr>
            </a:lvl5pPr>
            <a:lvl6pPr marL="0" lvl="5" indent="0" algn="ctr" rtl="0">
              <a:spcBef>
                <a:spcPts val="0"/>
              </a:spcBef>
              <a:buNone/>
              <a:defRPr sz="1200" b="0" i="0" u="none" strike="noStrike" cap="none">
                <a:solidFill>
                  <a:srgbClr val="888888"/>
                </a:solidFill>
                <a:latin typeface="Arial"/>
                <a:ea typeface="Arial"/>
                <a:cs typeface="Arial"/>
                <a:sym typeface="Arial"/>
              </a:defRPr>
            </a:lvl6pPr>
            <a:lvl7pPr marL="0" lvl="6" indent="0" algn="ctr" rtl="0">
              <a:spcBef>
                <a:spcPts val="0"/>
              </a:spcBef>
              <a:buNone/>
              <a:defRPr sz="1200" b="0" i="0" u="none" strike="noStrike" cap="none">
                <a:solidFill>
                  <a:srgbClr val="888888"/>
                </a:solidFill>
                <a:latin typeface="Arial"/>
                <a:ea typeface="Arial"/>
                <a:cs typeface="Arial"/>
                <a:sym typeface="Arial"/>
              </a:defRPr>
            </a:lvl7pPr>
            <a:lvl8pPr marL="0" lvl="7" indent="0" algn="ctr" rtl="0">
              <a:spcBef>
                <a:spcPts val="0"/>
              </a:spcBef>
              <a:buNone/>
              <a:defRPr sz="1200" b="0" i="0" u="none" strike="noStrike" cap="none">
                <a:solidFill>
                  <a:srgbClr val="888888"/>
                </a:solidFill>
                <a:latin typeface="Arial"/>
                <a:ea typeface="Arial"/>
                <a:cs typeface="Arial"/>
                <a:sym typeface="Arial"/>
              </a:defRPr>
            </a:lvl8pPr>
            <a:lvl9pPr marL="0" lvl="8" indent="0" algn="ctr" rtl="0">
              <a:spcBef>
                <a:spcPts val="0"/>
              </a:spcBef>
              <a:buNone/>
              <a:defRPr sz="12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49" name="Google Shape;49;p8"/>
          <p:cNvPicPr preferRelativeResize="0"/>
          <p:nvPr/>
        </p:nvPicPr>
        <p:blipFill rotWithShape="1">
          <a:blip r:embed="rId4">
            <a:alphaModFix/>
          </a:blip>
          <a:srcRect/>
          <a:stretch/>
        </p:blipFill>
        <p:spPr>
          <a:xfrm>
            <a:off x="10473275" y="5733017"/>
            <a:ext cx="1488317" cy="8574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937">
          <p15:clr>
            <a:srgbClr val="FBAE40"/>
          </p15:clr>
        </p15:guide>
        <p15:guide id="2" pos="608">
          <p15:clr>
            <a:srgbClr val="FBAE40"/>
          </p15:clr>
        </p15:guide>
        <p15:guide id="3" pos="676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COLOR">
  <p:cSld name="COLOR">
    <p:spTree>
      <p:nvGrpSpPr>
        <p:cNvPr id="1" name="Shape 373"/>
        <p:cNvGrpSpPr/>
        <p:nvPr/>
      </p:nvGrpSpPr>
      <p:grpSpPr>
        <a:xfrm>
          <a:off x="0" y="0"/>
          <a:ext cx="0" cy="0"/>
          <a:chOff x="0" y="0"/>
          <a:chExt cx="0" cy="0"/>
        </a:xfrm>
      </p:grpSpPr>
      <p:pic>
        <p:nvPicPr>
          <p:cNvPr id="374" name="Google Shape;374;p54" descr="1.png"/>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375" name="Google Shape;375;p54"/>
          <p:cNvPicPr preferRelativeResize="0"/>
          <p:nvPr/>
        </p:nvPicPr>
        <p:blipFill rotWithShape="1">
          <a:blip r:embed="rId3">
            <a:alphaModFix/>
          </a:blip>
          <a:srcRect/>
          <a:stretch/>
        </p:blipFill>
        <p:spPr>
          <a:xfrm>
            <a:off x="5000503" y="3222792"/>
            <a:ext cx="3581152" cy="2011679"/>
          </a:xfrm>
          <a:prstGeom prst="rect">
            <a:avLst/>
          </a:prstGeom>
          <a:noFill/>
          <a:ln>
            <a:noFill/>
          </a:ln>
          <a:effectLst>
            <a:outerShdw blurRad="50800" dist="38100" dir="5400000" algn="t" rotWithShape="0">
              <a:srgbClr val="000000">
                <a:alpha val="40000"/>
              </a:srgbClr>
            </a:outerShdw>
          </a:effectLst>
        </p:spPr>
      </p:pic>
      <p:sp>
        <p:nvSpPr>
          <p:cNvPr id="376" name="Google Shape;376;p54"/>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77" name="Google Shape;377;p54"/>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78" name="Google Shape;378;p54"/>
          <p:cNvSpPr txBox="1"/>
          <p:nvPr/>
        </p:nvSpPr>
        <p:spPr>
          <a:xfrm>
            <a:off x="406206" y="1070960"/>
            <a:ext cx="11410500" cy="4542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sz="2400">
                <a:solidFill>
                  <a:schemeClr val="accent4"/>
                </a:solidFill>
                <a:latin typeface="Arial"/>
                <a:ea typeface="Arial"/>
                <a:cs typeface="Arial"/>
                <a:sym typeface="Arial"/>
              </a:rPr>
              <a:t>Using Color</a:t>
            </a:r>
            <a:endParaRPr/>
          </a:p>
          <a:p>
            <a:pPr marL="0" marR="0" lvl="0" indent="0" algn="l" rtl="0">
              <a:lnSpc>
                <a:spcPct val="90000"/>
              </a:lnSpc>
              <a:spcBef>
                <a:spcPts val="1000"/>
              </a:spcBef>
              <a:spcAft>
                <a:spcPts val="0"/>
              </a:spcAft>
              <a:buClr>
                <a:srgbClr val="8B9D8E"/>
              </a:buClr>
              <a:buSzPts val="1800"/>
              <a:buFont typeface="Arial"/>
              <a:buNone/>
            </a:pPr>
            <a:r>
              <a:rPr lang="en-US" sz="1800">
                <a:solidFill>
                  <a:srgbClr val="8B9D8E"/>
                </a:solidFill>
                <a:latin typeface="Arial"/>
                <a:ea typeface="Arial"/>
                <a:cs typeface="Arial"/>
                <a:sym typeface="Arial"/>
              </a:rPr>
              <a:t>Adding color is a lot like adding spice while cooking: a little can go a long way. In planning your communications, the key is to make certain the message on the slide is enhanced by the color but not over-powered. White space – open areas in the slide design -- allow the eye to easily focus on the slide message. Slide imagery and colors used should ensure message readability. The eye should easily move across slide left to right and top to bottom to capture the message and in the right order of priority.</a:t>
            </a:r>
            <a:endParaRPr/>
          </a:p>
        </p:txBody>
      </p:sp>
      <p:pic>
        <p:nvPicPr>
          <p:cNvPr id="379" name="Google Shape;379;p54"/>
          <p:cNvPicPr preferRelativeResize="0"/>
          <p:nvPr/>
        </p:nvPicPr>
        <p:blipFill rotWithShape="1">
          <a:blip r:embed="rId4">
            <a:alphaModFix/>
          </a:blip>
          <a:srcRect/>
          <a:stretch/>
        </p:blipFill>
        <p:spPr>
          <a:xfrm>
            <a:off x="2780193" y="4465090"/>
            <a:ext cx="3582201" cy="2011680"/>
          </a:xfrm>
          <a:prstGeom prst="rect">
            <a:avLst/>
          </a:prstGeom>
          <a:noFill/>
          <a:ln>
            <a:noFill/>
          </a:ln>
          <a:effectLst>
            <a:outerShdw blurRad="50800" dist="38100" dir="5400000" algn="t" rotWithShape="0">
              <a:srgbClr val="000000">
                <a:alpha val="40000"/>
              </a:srgbClr>
            </a:outerShdw>
          </a:effectLst>
        </p:spPr>
      </p:pic>
      <p:pic>
        <p:nvPicPr>
          <p:cNvPr id="380" name="Google Shape;380;p54"/>
          <p:cNvPicPr preferRelativeResize="0"/>
          <p:nvPr/>
        </p:nvPicPr>
        <p:blipFill rotWithShape="1">
          <a:blip r:embed="rId5">
            <a:alphaModFix/>
          </a:blip>
          <a:srcRect/>
          <a:stretch/>
        </p:blipFill>
        <p:spPr>
          <a:xfrm>
            <a:off x="390310" y="3289704"/>
            <a:ext cx="3556425" cy="2011680"/>
          </a:xfrm>
          <a:prstGeom prst="rect">
            <a:avLst/>
          </a:prstGeom>
          <a:noFill/>
          <a:ln>
            <a:noFill/>
          </a:ln>
          <a:effectLst>
            <a:outerShdw blurRad="50800" dist="38100" dir="5400000" algn="t" rotWithShape="0">
              <a:srgbClr val="000000">
                <a:alpha val="40000"/>
              </a:srgbClr>
            </a:outerShdw>
          </a:effectLst>
        </p:spPr>
      </p:pic>
      <p:pic>
        <p:nvPicPr>
          <p:cNvPr id="381" name="Google Shape;381;p54"/>
          <p:cNvPicPr preferRelativeResize="0"/>
          <p:nvPr/>
        </p:nvPicPr>
        <p:blipFill rotWithShape="1">
          <a:blip r:embed="rId6">
            <a:alphaModFix/>
          </a:blip>
          <a:srcRect/>
          <a:stretch/>
        </p:blipFill>
        <p:spPr>
          <a:xfrm>
            <a:off x="8395500" y="4607261"/>
            <a:ext cx="3547050" cy="2011680"/>
          </a:xfrm>
          <a:prstGeom prst="rect">
            <a:avLst/>
          </a:prstGeom>
          <a:noFill/>
          <a:ln>
            <a:noFill/>
          </a:ln>
          <a:effectLst>
            <a:outerShdw blurRad="50800" dist="38100" dir="5400000" algn="t" rotWithShape="0">
              <a:srgbClr val="000000">
                <a:alpha val="40000"/>
              </a:srgbClr>
            </a:outerShdw>
          </a:effectLst>
        </p:spPr>
      </p:pic>
      <p:pic>
        <p:nvPicPr>
          <p:cNvPr id="382" name="Google Shape;382;p54"/>
          <p:cNvPicPr preferRelativeResize="0"/>
          <p:nvPr/>
        </p:nvPicPr>
        <p:blipFill rotWithShape="1">
          <a:blip r:embed="rId7">
            <a:alphaModFix/>
          </a:blip>
          <a:srcRect/>
          <a:stretch/>
        </p:blipFill>
        <p:spPr>
          <a:xfrm>
            <a:off x="10470040" y="190798"/>
            <a:ext cx="1379060" cy="85764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HARTS">
  <p:cSld name="CHARTS">
    <p:spTree>
      <p:nvGrpSpPr>
        <p:cNvPr id="1" name="Shape 383"/>
        <p:cNvGrpSpPr/>
        <p:nvPr/>
      </p:nvGrpSpPr>
      <p:grpSpPr>
        <a:xfrm>
          <a:off x="0" y="0"/>
          <a:ext cx="0" cy="0"/>
          <a:chOff x="0" y="0"/>
          <a:chExt cx="0" cy="0"/>
        </a:xfrm>
      </p:grpSpPr>
      <p:pic>
        <p:nvPicPr>
          <p:cNvPr id="384" name="Google Shape;384;p55"/>
          <p:cNvPicPr preferRelativeResize="0"/>
          <p:nvPr/>
        </p:nvPicPr>
        <p:blipFill rotWithShape="1">
          <a:blip r:embed="rId2">
            <a:alphaModFix/>
          </a:blip>
          <a:srcRect/>
          <a:stretch/>
        </p:blipFill>
        <p:spPr>
          <a:xfrm>
            <a:off x="0" y="-1956"/>
            <a:ext cx="12192001" cy="6855858"/>
          </a:xfrm>
          <a:prstGeom prst="rect">
            <a:avLst/>
          </a:prstGeom>
          <a:noFill/>
          <a:ln>
            <a:noFill/>
          </a:ln>
        </p:spPr>
      </p:pic>
      <p:sp>
        <p:nvSpPr>
          <p:cNvPr id="385" name="Google Shape;385;p55"/>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86" name="Google Shape;386;p55"/>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87" name="Google Shape;387;p55"/>
          <p:cNvSpPr txBox="1"/>
          <p:nvPr/>
        </p:nvSpPr>
        <p:spPr>
          <a:xfrm>
            <a:off x="422217" y="1048094"/>
            <a:ext cx="5543100" cy="4542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sz="2400">
                <a:solidFill>
                  <a:schemeClr val="accent4"/>
                </a:solidFill>
                <a:latin typeface="Arial"/>
                <a:ea typeface="Arial"/>
                <a:cs typeface="Arial"/>
                <a:sym typeface="Arial"/>
              </a:rPr>
              <a:t>Pie Charts</a:t>
            </a:r>
            <a:endParaRPr/>
          </a:p>
          <a:p>
            <a:pPr marL="0" marR="0" lvl="0" indent="0" algn="l" rtl="0">
              <a:lnSpc>
                <a:spcPct val="90000"/>
              </a:lnSpc>
              <a:spcBef>
                <a:spcPts val="1000"/>
              </a:spcBef>
              <a:spcAft>
                <a:spcPts val="0"/>
              </a:spcAft>
              <a:buClr>
                <a:srgbClr val="8B9D8E"/>
              </a:buClr>
              <a:buSzPts val="1600"/>
              <a:buFont typeface="Arial"/>
              <a:buNone/>
            </a:pPr>
            <a:r>
              <a:rPr lang="en-US" sz="1600">
                <a:solidFill>
                  <a:srgbClr val="8B9D8E"/>
                </a:solidFill>
                <a:latin typeface="Arial"/>
                <a:ea typeface="Arial"/>
                <a:cs typeface="Arial"/>
                <a:sym typeface="Arial"/>
              </a:rPr>
              <a:t>To maintain uniformity across company wide presentation communications, all pie charts are to utilize ‘doughnut’ &amp; ‘Style1’ through the PowerPoint Chart application. Colors for charts are automatically selected to maintain brand standards for EDB. Avoid choosing alternate styles such as ‘3-D’ that appear dated and deviate from our chosen brand consistency in presentation communications.</a:t>
            </a:r>
            <a:endParaRPr/>
          </a:p>
        </p:txBody>
      </p:sp>
      <p:pic>
        <p:nvPicPr>
          <p:cNvPr id="388" name="Google Shape;388;p55"/>
          <p:cNvPicPr preferRelativeResize="0"/>
          <p:nvPr/>
        </p:nvPicPr>
        <p:blipFill rotWithShape="1">
          <a:blip r:embed="rId3">
            <a:alphaModFix/>
          </a:blip>
          <a:srcRect/>
          <a:stretch/>
        </p:blipFill>
        <p:spPr>
          <a:xfrm>
            <a:off x="582055" y="2889738"/>
            <a:ext cx="5539500" cy="3860700"/>
          </a:xfrm>
          <a:prstGeom prst="rect">
            <a:avLst/>
          </a:prstGeom>
          <a:noFill/>
          <a:ln>
            <a:noFill/>
          </a:ln>
        </p:spPr>
      </p:pic>
      <p:pic>
        <p:nvPicPr>
          <p:cNvPr id="389" name="Google Shape;389;p55"/>
          <p:cNvPicPr preferRelativeResize="0"/>
          <p:nvPr/>
        </p:nvPicPr>
        <p:blipFill rotWithShape="1">
          <a:blip r:embed="rId4">
            <a:alphaModFix/>
          </a:blip>
          <a:srcRect/>
          <a:stretch/>
        </p:blipFill>
        <p:spPr>
          <a:xfrm>
            <a:off x="6831527" y="473062"/>
            <a:ext cx="3909916" cy="2214794"/>
          </a:xfrm>
          <a:prstGeom prst="rect">
            <a:avLst/>
          </a:prstGeom>
          <a:noFill/>
          <a:ln w="9525" cap="flat" cmpd="sng">
            <a:solidFill>
              <a:schemeClr val="accent1"/>
            </a:solidFill>
            <a:prstDash val="solid"/>
            <a:round/>
            <a:headEnd type="none" w="sm" len="sm"/>
            <a:tailEnd type="none" w="sm" len="sm"/>
          </a:ln>
        </p:spPr>
      </p:pic>
      <p:pic>
        <p:nvPicPr>
          <p:cNvPr id="390" name="Google Shape;390;p55"/>
          <p:cNvPicPr preferRelativeResize="0"/>
          <p:nvPr/>
        </p:nvPicPr>
        <p:blipFill rotWithShape="1">
          <a:blip r:embed="rId5">
            <a:alphaModFix/>
          </a:blip>
          <a:srcRect/>
          <a:stretch/>
        </p:blipFill>
        <p:spPr>
          <a:xfrm>
            <a:off x="6831527" y="3203551"/>
            <a:ext cx="3909916" cy="2206680"/>
          </a:xfrm>
          <a:prstGeom prst="rect">
            <a:avLst/>
          </a:prstGeom>
          <a:noFill/>
          <a:ln w="9525" cap="flat" cmpd="sng">
            <a:solidFill>
              <a:schemeClr val="accent1"/>
            </a:solidFill>
            <a:prstDash val="solid"/>
            <a:round/>
            <a:headEnd type="none" w="sm" len="sm"/>
            <a:tailEnd type="none" w="sm" len="sm"/>
          </a:ln>
        </p:spPr>
      </p:pic>
      <p:sp>
        <p:nvSpPr>
          <p:cNvPr id="391" name="Google Shape;391;p55"/>
          <p:cNvSpPr txBox="1"/>
          <p:nvPr/>
        </p:nvSpPr>
        <p:spPr>
          <a:xfrm>
            <a:off x="6330708" y="3977980"/>
            <a:ext cx="723900" cy="215400"/>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STYLE 1</a:t>
            </a:r>
            <a:endParaRPr sz="800">
              <a:solidFill>
                <a:schemeClr val="dk1"/>
              </a:solidFill>
              <a:latin typeface="Arial"/>
              <a:ea typeface="Arial"/>
              <a:cs typeface="Arial"/>
              <a:sym typeface="Arial"/>
            </a:endParaRPr>
          </a:p>
        </p:txBody>
      </p:sp>
      <p:pic>
        <p:nvPicPr>
          <p:cNvPr id="392" name="Google Shape;392;p55"/>
          <p:cNvPicPr preferRelativeResize="0"/>
          <p:nvPr/>
        </p:nvPicPr>
        <p:blipFill rotWithShape="1">
          <a:blip r:embed="rId6">
            <a:alphaModFix/>
          </a:blip>
          <a:srcRect/>
          <a:stretch/>
        </p:blipFill>
        <p:spPr>
          <a:xfrm>
            <a:off x="10651468" y="5869513"/>
            <a:ext cx="1379060" cy="85764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GRAPHS">
  <p:cSld name="GRAPHS">
    <p:spTree>
      <p:nvGrpSpPr>
        <p:cNvPr id="1" name="Shape 393"/>
        <p:cNvGrpSpPr/>
        <p:nvPr/>
      </p:nvGrpSpPr>
      <p:grpSpPr>
        <a:xfrm>
          <a:off x="0" y="0"/>
          <a:ext cx="0" cy="0"/>
          <a:chOff x="0" y="0"/>
          <a:chExt cx="0" cy="0"/>
        </a:xfrm>
      </p:grpSpPr>
      <p:pic>
        <p:nvPicPr>
          <p:cNvPr id="394" name="Google Shape;394;p56"/>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395" name="Google Shape;395;p56"/>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96" name="Google Shape;396;p56"/>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97" name="Google Shape;397;p56"/>
          <p:cNvSpPr txBox="1"/>
          <p:nvPr/>
        </p:nvSpPr>
        <p:spPr>
          <a:xfrm>
            <a:off x="414374" y="1064794"/>
            <a:ext cx="5870700" cy="4542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sz="2400">
                <a:solidFill>
                  <a:schemeClr val="accent4"/>
                </a:solidFill>
                <a:latin typeface="Arial"/>
                <a:ea typeface="Arial"/>
                <a:cs typeface="Arial"/>
                <a:sym typeface="Arial"/>
              </a:rPr>
              <a:t>Bar Graphs</a:t>
            </a:r>
            <a:endParaRPr/>
          </a:p>
          <a:p>
            <a:pPr marL="0" marR="0" lvl="0" indent="0" algn="l" rtl="0">
              <a:lnSpc>
                <a:spcPct val="90000"/>
              </a:lnSpc>
              <a:spcBef>
                <a:spcPts val="1000"/>
              </a:spcBef>
              <a:spcAft>
                <a:spcPts val="0"/>
              </a:spcAft>
              <a:buClr>
                <a:srgbClr val="8B9D8E"/>
              </a:buClr>
              <a:buSzPts val="1600"/>
              <a:buFont typeface="Arial"/>
              <a:buNone/>
            </a:pPr>
            <a:r>
              <a:rPr lang="en-US" sz="1600">
                <a:solidFill>
                  <a:srgbClr val="8B9D8E"/>
                </a:solidFill>
                <a:latin typeface="Arial"/>
                <a:ea typeface="Arial"/>
                <a:cs typeface="Arial"/>
                <a:sym typeface="Arial"/>
              </a:rPr>
              <a:t>To maintain uniformity across company wide presentation communications, all bar graphs are to utilize ‘Clustered Bar’ &amp; ‘Style1’ through the PowerPoint Chart application. Colors for charts are automatically selected to maintain brand standards for EDB. Avoid choosing alternate styles such as ‘3-D’ that appear dated and deviate from our chosen brand consistency in presentation communications.</a:t>
            </a:r>
            <a:endParaRPr/>
          </a:p>
        </p:txBody>
      </p:sp>
      <p:pic>
        <p:nvPicPr>
          <p:cNvPr id="398" name="Google Shape;398;p56"/>
          <p:cNvPicPr preferRelativeResize="0"/>
          <p:nvPr/>
        </p:nvPicPr>
        <p:blipFill rotWithShape="1">
          <a:blip r:embed="rId3">
            <a:alphaModFix/>
          </a:blip>
          <a:srcRect/>
          <a:stretch/>
        </p:blipFill>
        <p:spPr>
          <a:xfrm>
            <a:off x="390310" y="3335865"/>
            <a:ext cx="5283300" cy="3522000"/>
          </a:xfrm>
          <a:prstGeom prst="rect">
            <a:avLst/>
          </a:prstGeom>
          <a:noFill/>
          <a:ln>
            <a:noFill/>
          </a:ln>
        </p:spPr>
      </p:pic>
      <p:pic>
        <p:nvPicPr>
          <p:cNvPr id="399" name="Google Shape;399;p56"/>
          <p:cNvPicPr preferRelativeResize="0"/>
          <p:nvPr/>
        </p:nvPicPr>
        <p:blipFill rotWithShape="1">
          <a:blip r:embed="rId4">
            <a:alphaModFix/>
          </a:blip>
          <a:srcRect/>
          <a:stretch/>
        </p:blipFill>
        <p:spPr>
          <a:xfrm>
            <a:off x="6914739" y="387876"/>
            <a:ext cx="3945026" cy="2596567"/>
          </a:xfrm>
          <a:prstGeom prst="rect">
            <a:avLst/>
          </a:prstGeom>
          <a:noFill/>
          <a:ln w="9525" cap="flat" cmpd="sng">
            <a:solidFill>
              <a:schemeClr val="accent1"/>
            </a:solidFill>
            <a:prstDash val="solid"/>
            <a:round/>
            <a:headEnd type="none" w="sm" len="sm"/>
            <a:tailEnd type="none" w="sm" len="sm"/>
          </a:ln>
        </p:spPr>
      </p:pic>
      <p:pic>
        <p:nvPicPr>
          <p:cNvPr id="400" name="Google Shape;400;p56"/>
          <p:cNvPicPr preferRelativeResize="0"/>
          <p:nvPr/>
        </p:nvPicPr>
        <p:blipFill rotWithShape="1">
          <a:blip r:embed="rId5">
            <a:alphaModFix/>
          </a:blip>
          <a:srcRect/>
          <a:stretch/>
        </p:blipFill>
        <p:spPr>
          <a:xfrm>
            <a:off x="6898673" y="3441033"/>
            <a:ext cx="3975251" cy="2151090"/>
          </a:xfrm>
          <a:prstGeom prst="rect">
            <a:avLst/>
          </a:prstGeom>
          <a:noFill/>
          <a:ln w="9525" cap="flat" cmpd="sng">
            <a:solidFill>
              <a:schemeClr val="accent1"/>
            </a:solidFill>
            <a:prstDash val="solid"/>
            <a:round/>
            <a:headEnd type="none" w="sm" len="sm"/>
            <a:tailEnd type="none" w="sm" len="sm"/>
          </a:ln>
        </p:spPr>
      </p:pic>
      <p:sp>
        <p:nvSpPr>
          <p:cNvPr id="401" name="Google Shape;401;p56"/>
          <p:cNvSpPr txBox="1"/>
          <p:nvPr/>
        </p:nvSpPr>
        <p:spPr>
          <a:xfrm>
            <a:off x="6425478" y="4253005"/>
            <a:ext cx="723900" cy="215400"/>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STYLE 1</a:t>
            </a:r>
            <a:endParaRPr sz="800">
              <a:solidFill>
                <a:schemeClr val="dk1"/>
              </a:solidFill>
              <a:latin typeface="Arial"/>
              <a:ea typeface="Arial"/>
              <a:cs typeface="Arial"/>
              <a:sym typeface="Arial"/>
            </a:endParaRPr>
          </a:p>
        </p:txBody>
      </p:sp>
      <p:pic>
        <p:nvPicPr>
          <p:cNvPr id="402" name="Google Shape;402;p56"/>
          <p:cNvPicPr preferRelativeResize="0"/>
          <p:nvPr/>
        </p:nvPicPr>
        <p:blipFill rotWithShape="1">
          <a:blip r:embed="rId6">
            <a:alphaModFix/>
          </a:blip>
          <a:srcRect/>
          <a:stretch/>
        </p:blipFill>
        <p:spPr>
          <a:xfrm>
            <a:off x="10651468" y="5869513"/>
            <a:ext cx="1379060" cy="85764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ELIMINATE BULLETS">
  <p:cSld name="ELIMINATE BULLETS">
    <p:spTree>
      <p:nvGrpSpPr>
        <p:cNvPr id="1" name="Shape 403"/>
        <p:cNvGrpSpPr/>
        <p:nvPr/>
      </p:nvGrpSpPr>
      <p:grpSpPr>
        <a:xfrm>
          <a:off x="0" y="0"/>
          <a:ext cx="0" cy="0"/>
          <a:chOff x="0" y="0"/>
          <a:chExt cx="0" cy="0"/>
        </a:xfrm>
      </p:grpSpPr>
      <p:pic>
        <p:nvPicPr>
          <p:cNvPr id="404" name="Google Shape;404;p57"/>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405" name="Google Shape;405;p57"/>
          <p:cNvPicPr preferRelativeResize="0"/>
          <p:nvPr/>
        </p:nvPicPr>
        <p:blipFill rotWithShape="1">
          <a:blip r:embed="rId3">
            <a:alphaModFix/>
          </a:blip>
          <a:srcRect/>
          <a:stretch/>
        </p:blipFill>
        <p:spPr>
          <a:xfrm>
            <a:off x="10651468" y="5869513"/>
            <a:ext cx="1379060" cy="857642"/>
          </a:xfrm>
          <a:prstGeom prst="rect">
            <a:avLst/>
          </a:prstGeom>
          <a:noFill/>
          <a:ln>
            <a:noFill/>
          </a:ln>
        </p:spPr>
      </p:pic>
      <p:sp>
        <p:nvSpPr>
          <p:cNvPr id="406" name="Google Shape;406;p57"/>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07" name="Google Shape;407;p57"/>
          <p:cNvSpPr txBox="1"/>
          <p:nvPr/>
        </p:nvSpPr>
        <p:spPr>
          <a:xfrm>
            <a:off x="406207" y="838199"/>
            <a:ext cx="6528000" cy="93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When adding written content to a slide, engage your audience with The Neuroscience of Persuasion</a:t>
            </a:r>
            <a:r>
              <a:rPr lang="en-US" sz="1800" baseline="30000">
                <a:solidFill>
                  <a:srgbClr val="8B9D8E"/>
                </a:solidFill>
                <a:latin typeface="Arial"/>
                <a:ea typeface="Arial"/>
                <a:cs typeface="Arial"/>
                <a:sym typeface="Arial"/>
              </a:rPr>
              <a:t>®</a:t>
            </a:r>
            <a:r>
              <a:rPr lang="en-US" sz="1800">
                <a:solidFill>
                  <a:srgbClr val="8B9D8E"/>
                </a:solidFill>
                <a:latin typeface="Arial"/>
                <a:ea typeface="Arial"/>
                <a:cs typeface="Arial"/>
                <a:sym typeface="Arial"/>
              </a:rPr>
              <a:t> and use hierarchical messaging from the template below.</a:t>
            </a:r>
            <a:endParaRPr sz="1800">
              <a:solidFill>
                <a:srgbClr val="8B9D8E"/>
              </a:solidFill>
              <a:latin typeface="Arial"/>
              <a:ea typeface="Arial"/>
              <a:cs typeface="Arial"/>
              <a:sym typeface="Arial"/>
            </a:endParaRPr>
          </a:p>
        </p:txBody>
      </p:sp>
      <p:sp>
        <p:nvSpPr>
          <p:cNvPr id="408" name="Google Shape;408;p57"/>
          <p:cNvSpPr txBox="1"/>
          <p:nvPr/>
        </p:nvSpPr>
        <p:spPr>
          <a:xfrm>
            <a:off x="8115300" y="2146300"/>
            <a:ext cx="39243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Rather than start with a short ‘title’ begin with a lead-in statement that tells the audience what singular idea you want them to walk-away with.</a:t>
            </a:r>
            <a:endParaRPr sz="1800">
              <a:solidFill>
                <a:schemeClr val="dk1"/>
              </a:solidFill>
              <a:latin typeface="Arial"/>
              <a:ea typeface="Arial"/>
              <a:cs typeface="Arial"/>
              <a:sym typeface="Arial"/>
            </a:endParaRPr>
          </a:p>
        </p:txBody>
      </p:sp>
      <p:sp>
        <p:nvSpPr>
          <p:cNvPr id="409" name="Google Shape;409;p57"/>
          <p:cNvSpPr txBox="1"/>
          <p:nvPr/>
        </p:nvSpPr>
        <p:spPr>
          <a:xfrm>
            <a:off x="8115300" y="3834368"/>
            <a:ext cx="38226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accent4"/>
                </a:solidFill>
                <a:latin typeface="Arial"/>
                <a:ea typeface="Arial"/>
                <a:cs typeface="Arial"/>
                <a:sym typeface="Arial"/>
              </a:rPr>
              <a:t>Your second text box is for a more detailed statement that supports the aforementioned ‘lead-in’ statement.</a:t>
            </a:r>
            <a:endParaRPr sz="1400">
              <a:solidFill>
                <a:schemeClr val="accent4"/>
              </a:solidFill>
              <a:latin typeface="Arial"/>
              <a:ea typeface="Arial"/>
              <a:cs typeface="Arial"/>
              <a:sym typeface="Arial"/>
            </a:endParaRPr>
          </a:p>
        </p:txBody>
      </p:sp>
      <p:sp>
        <p:nvSpPr>
          <p:cNvPr id="410" name="Google Shape;410;p57"/>
          <p:cNvSpPr txBox="1"/>
          <p:nvPr/>
        </p:nvSpPr>
        <p:spPr>
          <a:xfrm>
            <a:off x="8115300" y="5118100"/>
            <a:ext cx="38226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507B33"/>
                </a:solidFill>
                <a:latin typeface="Arial"/>
                <a:ea typeface="Arial"/>
                <a:cs typeface="Arial"/>
                <a:sym typeface="Arial"/>
              </a:rPr>
              <a:t>If you are presenting ‘live’ we suggest avoiding this smaller font copy, but if the presentation is a print or leave-behind document that must stand on its own, then you can apply tertiary copy in this area.</a:t>
            </a:r>
            <a:endParaRPr sz="1100">
              <a:solidFill>
                <a:srgbClr val="507B33"/>
              </a:solidFill>
              <a:latin typeface="Arial"/>
              <a:ea typeface="Arial"/>
              <a:cs typeface="Arial"/>
              <a:sym typeface="Arial"/>
            </a:endParaRPr>
          </a:p>
        </p:txBody>
      </p:sp>
      <p:sp>
        <p:nvSpPr>
          <p:cNvPr id="411" name="Google Shape;411;p57"/>
          <p:cNvSpPr txBox="1">
            <a:spLocks noGrp="1"/>
          </p:cNvSpPr>
          <p:nvPr>
            <p:ph type="title"/>
          </p:nvPr>
        </p:nvSpPr>
        <p:spPr>
          <a:xfrm>
            <a:off x="410309" y="335123"/>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412" name="Google Shape;412;p57"/>
          <p:cNvPicPr preferRelativeResize="0"/>
          <p:nvPr/>
        </p:nvPicPr>
        <p:blipFill rotWithShape="1">
          <a:blip r:embed="rId4">
            <a:alphaModFix/>
          </a:blip>
          <a:srcRect/>
          <a:stretch/>
        </p:blipFill>
        <p:spPr>
          <a:xfrm>
            <a:off x="406207" y="2146300"/>
            <a:ext cx="7274507" cy="4114800"/>
          </a:xfrm>
          <a:prstGeom prst="rect">
            <a:avLst/>
          </a:prstGeom>
          <a:noFill/>
          <a:ln>
            <a:noFill/>
          </a:ln>
          <a:effectLst>
            <a:outerShdw blurRad="50800" dist="38100" dir="5400000" algn="t" rotWithShape="0">
              <a:srgbClr val="000000">
                <a:alpha val="40000"/>
              </a:srgbClr>
            </a:outerShdw>
          </a:effectLst>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ELIMINATE BULLETS 2">
  <p:cSld name="ELIMINATE BULLETS 2">
    <p:spTree>
      <p:nvGrpSpPr>
        <p:cNvPr id="1" name="Shape 413"/>
        <p:cNvGrpSpPr/>
        <p:nvPr/>
      </p:nvGrpSpPr>
      <p:grpSpPr>
        <a:xfrm>
          <a:off x="0" y="0"/>
          <a:ext cx="0" cy="0"/>
          <a:chOff x="0" y="0"/>
          <a:chExt cx="0" cy="0"/>
        </a:xfrm>
      </p:grpSpPr>
      <p:pic>
        <p:nvPicPr>
          <p:cNvPr id="414" name="Google Shape;414;p58"/>
          <p:cNvPicPr preferRelativeResize="0"/>
          <p:nvPr/>
        </p:nvPicPr>
        <p:blipFill rotWithShape="1">
          <a:blip r:embed="rId2">
            <a:alphaModFix/>
          </a:blip>
          <a:srcRect/>
          <a:stretch/>
        </p:blipFill>
        <p:spPr>
          <a:xfrm>
            <a:off x="0" y="0"/>
            <a:ext cx="12192001" cy="6855858"/>
          </a:xfrm>
          <a:prstGeom prst="rect">
            <a:avLst/>
          </a:prstGeom>
          <a:noFill/>
          <a:ln>
            <a:noFill/>
          </a:ln>
        </p:spPr>
      </p:pic>
      <p:sp>
        <p:nvSpPr>
          <p:cNvPr id="415" name="Google Shape;415;p58"/>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16" name="Google Shape;416;p58"/>
          <p:cNvSpPr txBox="1"/>
          <p:nvPr/>
        </p:nvSpPr>
        <p:spPr>
          <a:xfrm>
            <a:off x="406207" y="834502"/>
            <a:ext cx="7099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Example of hierarchical messaging copy.</a:t>
            </a:r>
            <a:endParaRPr sz="1800">
              <a:solidFill>
                <a:srgbClr val="8B9D8E"/>
              </a:solidFill>
              <a:latin typeface="Arial"/>
              <a:ea typeface="Arial"/>
              <a:cs typeface="Arial"/>
              <a:sym typeface="Arial"/>
            </a:endParaRPr>
          </a:p>
        </p:txBody>
      </p:sp>
      <p:sp>
        <p:nvSpPr>
          <p:cNvPr id="417" name="Google Shape;417;p58"/>
          <p:cNvSpPr txBox="1"/>
          <p:nvPr/>
        </p:nvSpPr>
        <p:spPr>
          <a:xfrm>
            <a:off x="8115300" y="2146300"/>
            <a:ext cx="38226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Rather than start with a short ‘title’ begin with a lead-in statement that tells the audience what singular idea you want them to walk-away with.</a:t>
            </a:r>
            <a:endParaRPr sz="1800">
              <a:solidFill>
                <a:schemeClr val="dk1"/>
              </a:solidFill>
              <a:latin typeface="Arial"/>
              <a:ea typeface="Arial"/>
              <a:cs typeface="Arial"/>
              <a:sym typeface="Arial"/>
            </a:endParaRPr>
          </a:p>
        </p:txBody>
      </p:sp>
      <p:sp>
        <p:nvSpPr>
          <p:cNvPr id="418" name="Google Shape;418;p58"/>
          <p:cNvSpPr txBox="1"/>
          <p:nvPr/>
        </p:nvSpPr>
        <p:spPr>
          <a:xfrm>
            <a:off x="8115300" y="3834368"/>
            <a:ext cx="38226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accent4"/>
                </a:solidFill>
                <a:latin typeface="Arial"/>
                <a:ea typeface="Arial"/>
                <a:cs typeface="Arial"/>
                <a:sym typeface="Arial"/>
              </a:rPr>
              <a:t>Your second text box is for a more detailed statement that supports the aforementioned ‘lead-in’ statement.</a:t>
            </a:r>
            <a:endParaRPr sz="1400">
              <a:solidFill>
                <a:schemeClr val="accent4"/>
              </a:solidFill>
              <a:latin typeface="Arial"/>
              <a:ea typeface="Arial"/>
              <a:cs typeface="Arial"/>
              <a:sym typeface="Arial"/>
            </a:endParaRPr>
          </a:p>
        </p:txBody>
      </p:sp>
      <p:sp>
        <p:nvSpPr>
          <p:cNvPr id="419" name="Google Shape;419;p58"/>
          <p:cNvSpPr txBox="1"/>
          <p:nvPr/>
        </p:nvSpPr>
        <p:spPr>
          <a:xfrm>
            <a:off x="8115300" y="5118100"/>
            <a:ext cx="38226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507B33"/>
                </a:solidFill>
                <a:latin typeface="Arial"/>
                <a:ea typeface="Arial"/>
                <a:cs typeface="Arial"/>
                <a:sym typeface="Arial"/>
              </a:rPr>
              <a:t>If you are presenting ‘live’ we suggest avoiding this smaller font copy, but if the presentation is a print or leave-behind document that must stand on its own, then you can apply tertiary copy in this area.</a:t>
            </a:r>
            <a:endParaRPr sz="1100">
              <a:solidFill>
                <a:srgbClr val="507B33"/>
              </a:solidFill>
              <a:latin typeface="Arial"/>
              <a:ea typeface="Arial"/>
              <a:cs typeface="Arial"/>
              <a:sym typeface="Arial"/>
            </a:endParaRPr>
          </a:p>
        </p:txBody>
      </p:sp>
      <p:sp>
        <p:nvSpPr>
          <p:cNvPr id="420" name="Google Shape;420;p58"/>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421" name="Google Shape;421;p58"/>
          <p:cNvPicPr preferRelativeResize="0"/>
          <p:nvPr/>
        </p:nvPicPr>
        <p:blipFill rotWithShape="1">
          <a:blip r:embed="rId3">
            <a:alphaModFix/>
          </a:blip>
          <a:srcRect/>
          <a:stretch/>
        </p:blipFill>
        <p:spPr>
          <a:xfrm>
            <a:off x="390310" y="2048767"/>
            <a:ext cx="7291396" cy="4114800"/>
          </a:xfrm>
          <a:prstGeom prst="rect">
            <a:avLst/>
          </a:prstGeom>
          <a:noFill/>
          <a:ln>
            <a:noFill/>
          </a:ln>
          <a:effectLst>
            <a:outerShdw blurRad="50800" dist="38100" dir="5400000" algn="t" rotWithShape="0">
              <a:srgbClr val="000000">
                <a:alpha val="40000"/>
              </a:srgbClr>
            </a:outerShdw>
          </a:effectLst>
        </p:spPr>
      </p:pic>
      <p:pic>
        <p:nvPicPr>
          <p:cNvPr id="422" name="Google Shape;422;p58"/>
          <p:cNvPicPr preferRelativeResize="0"/>
          <p:nvPr/>
        </p:nvPicPr>
        <p:blipFill rotWithShape="1">
          <a:blip r:embed="rId4">
            <a:alphaModFix/>
          </a:blip>
          <a:srcRect/>
          <a:stretch/>
        </p:blipFill>
        <p:spPr>
          <a:xfrm>
            <a:off x="10470040" y="190798"/>
            <a:ext cx="1379060" cy="85764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TEMPLATE FORMAT SIZE">
  <p:cSld name="TEMPLATE FORMAT SIZE">
    <p:spTree>
      <p:nvGrpSpPr>
        <p:cNvPr id="1" name="Shape 423"/>
        <p:cNvGrpSpPr/>
        <p:nvPr/>
      </p:nvGrpSpPr>
      <p:grpSpPr>
        <a:xfrm>
          <a:off x="0" y="0"/>
          <a:ext cx="0" cy="0"/>
          <a:chOff x="0" y="0"/>
          <a:chExt cx="0" cy="0"/>
        </a:xfrm>
      </p:grpSpPr>
      <p:pic>
        <p:nvPicPr>
          <p:cNvPr id="424" name="Google Shape;424;p59"/>
          <p:cNvPicPr preferRelativeResize="0"/>
          <p:nvPr/>
        </p:nvPicPr>
        <p:blipFill rotWithShape="1">
          <a:blip r:embed="rId2">
            <a:alphaModFix/>
          </a:blip>
          <a:srcRect/>
          <a:stretch/>
        </p:blipFill>
        <p:spPr>
          <a:xfrm>
            <a:off x="0" y="0"/>
            <a:ext cx="12192001" cy="6855858"/>
          </a:xfrm>
          <a:prstGeom prst="rect">
            <a:avLst/>
          </a:prstGeom>
          <a:noFill/>
          <a:ln>
            <a:noFill/>
          </a:ln>
        </p:spPr>
      </p:pic>
      <p:pic>
        <p:nvPicPr>
          <p:cNvPr id="425" name="Google Shape;425;p59"/>
          <p:cNvPicPr preferRelativeResize="0"/>
          <p:nvPr/>
        </p:nvPicPr>
        <p:blipFill rotWithShape="1">
          <a:blip r:embed="rId3">
            <a:alphaModFix/>
          </a:blip>
          <a:srcRect/>
          <a:stretch/>
        </p:blipFill>
        <p:spPr>
          <a:xfrm>
            <a:off x="10651468" y="5869513"/>
            <a:ext cx="1379060" cy="857642"/>
          </a:xfrm>
          <a:prstGeom prst="rect">
            <a:avLst/>
          </a:prstGeom>
          <a:noFill/>
          <a:ln>
            <a:noFill/>
          </a:ln>
        </p:spPr>
      </p:pic>
      <p:sp>
        <p:nvSpPr>
          <p:cNvPr id="426" name="Google Shape;426;p59"/>
          <p:cNvSpPr txBox="1">
            <a:spLocks noGrp="1"/>
          </p:cNvSpPr>
          <p:nvPr>
            <p:ph type="title"/>
          </p:nvPr>
        </p:nvSpPr>
        <p:spPr>
          <a:xfrm>
            <a:off x="390310" y="365126"/>
            <a:ext cx="9327000" cy="469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27" name="Google Shape;427;p59"/>
          <p:cNvSpPr txBox="1">
            <a:spLocks noGrp="1"/>
          </p:cNvSpPr>
          <p:nvPr>
            <p:ph type="sldNum" idx="12"/>
          </p:nvPr>
        </p:nvSpPr>
        <p:spPr>
          <a:xfrm>
            <a:off x="159482" y="6532899"/>
            <a:ext cx="493500" cy="1974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888888"/>
                </a:solidFill>
                <a:latin typeface="Arial"/>
                <a:ea typeface="Arial"/>
                <a:cs typeface="Arial"/>
                <a:sym typeface="Arial"/>
              </a:defRPr>
            </a:lvl1pPr>
            <a:lvl2pPr marL="0" marR="0" lvl="1" indent="0" algn="l" rtl="0">
              <a:spcBef>
                <a:spcPts val="0"/>
              </a:spcBef>
              <a:buNone/>
              <a:defRPr sz="900">
                <a:solidFill>
                  <a:srgbClr val="888888"/>
                </a:solidFill>
                <a:latin typeface="Arial"/>
                <a:ea typeface="Arial"/>
                <a:cs typeface="Arial"/>
                <a:sym typeface="Arial"/>
              </a:defRPr>
            </a:lvl2pPr>
            <a:lvl3pPr marL="0" marR="0" lvl="2" indent="0" algn="l" rtl="0">
              <a:spcBef>
                <a:spcPts val="0"/>
              </a:spcBef>
              <a:buNone/>
              <a:defRPr sz="900">
                <a:solidFill>
                  <a:srgbClr val="888888"/>
                </a:solidFill>
                <a:latin typeface="Arial"/>
                <a:ea typeface="Arial"/>
                <a:cs typeface="Arial"/>
                <a:sym typeface="Arial"/>
              </a:defRPr>
            </a:lvl3pPr>
            <a:lvl4pPr marL="0" marR="0" lvl="3" indent="0" algn="l" rtl="0">
              <a:spcBef>
                <a:spcPts val="0"/>
              </a:spcBef>
              <a:buNone/>
              <a:defRPr sz="900">
                <a:solidFill>
                  <a:srgbClr val="888888"/>
                </a:solidFill>
                <a:latin typeface="Arial"/>
                <a:ea typeface="Arial"/>
                <a:cs typeface="Arial"/>
                <a:sym typeface="Arial"/>
              </a:defRPr>
            </a:lvl4pPr>
            <a:lvl5pPr marL="0" marR="0" lvl="4" indent="0" algn="l" rtl="0">
              <a:spcBef>
                <a:spcPts val="0"/>
              </a:spcBef>
              <a:buNone/>
              <a:defRPr sz="900">
                <a:solidFill>
                  <a:srgbClr val="888888"/>
                </a:solidFill>
                <a:latin typeface="Arial"/>
                <a:ea typeface="Arial"/>
                <a:cs typeface="Arial"/>
                <a:sym typeface="Arial"/>
              </a:defRPr>
            </a:lvl5pPr>
            <a:lvl6pPr marL="0" marR="0" lvl="5" indent="0" algn="l" rtl="0">
              <a:spcBef>
                <a:spcPts val="0"/>
              </a:spcBef>
              <a:buNone/>
              <a:defRPr sz="900">
                <a:solidFill>
                  <a:srgbClr val="888888"/>
                </a:solidFill>
                <a:latin typeface="Arial"/>
                <a:ea typeface="Arial"/>
                <a:cs typeface="Arial"/>
                <a:sym typeface="Arial"/>
              </a:defRPr>
            </a:lvl6pPr>
            <a:lvl7pPr marL="0" marR="0" lvl="6" indent="0" algn="l" rtl="0">
              <a:spcBef>
                <a:spcPts val="0"/>
              </a:spcBef>
              <a:buNone/>
              <a:defRPr sz="900">
                <a:solidFill>
                  <a:srgbClr val="888888"/>
                </a:solidFill>
                <a:latin typeface="Arial"/>
                <a:ea typeface="Arial"/>
                <a:cs typeface="Arial"/>
                <a:sym typeface="Arial"/>
              </a:defRPr>
            </a:lvl7pPr>
            <a:lvl8pPr marL="0" marR="0" lvl="7" indent="0" algn="l" rtl="0">
              <a:spcBef>
                <a:spcPts val="0"/>
              </a:spcBef>
              <a:buNone/>
              <a:defRPr sz="900">
                <a:solidFill>
                  <a:srgbClr val="888888"/>
                </a:solidFill>
                <a:latin typeface="Arial"/>
                <a:ea typeface="Arial"/>
                <a:cs typeface="Arial"/>
                <a:sym typeface="Arial"/>
              </a:defRPr>
            </a:lvl8pPr>
            <a:lvl9pPr marL="0" marR="0" lvl="8" indent="0" algn="l" rtl="0">
              <a:spcBef>
                <a:spcPts val="0"/>
              </a:spcBef>
              <a:buNone/>
              <a:defRPr sz="9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28" name="Google Shape;428;p59"/>
          <p:cNvSpPr txBox="1"/>
          <p:nvPr/>
        </p:nvSpPr>
        <p:spPr>
          <a:xfrm>
            <a:off x="380298" y="2374090"/>
            <a:ext cx="5134200" cy="4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sz="2400">
                <a:solidFill>
                  <a:schemeClr val="accent4"/>
                </a:solidFill>
                <a:latin typeface="Arial"/>
                <a:ea typeface="Arial"/>
                <a:cs typeface="Arial"/>
                <a:sym typeface="Arial"/>
              </a:rPr>
              <a:t>Widescreen 16:9</a:t>
            </a:r>
            <a:endParaRPr/>
          </a:p>
        </p:txBody>
      </p:sp>
      <p:pic>
        <p:nvPicPr>
          <p:cNvPr id="429" name="Google Shape;429;p59"/>
          <p:cNvPicPr preferRelativeResize="0"/>
          <p:nvPr/>
        </p:nvPicPr>
        <p:blipFill rotWithShape="1">
          <a:blip r:embed="rId4">
            <a:alphaModFix/>
          </a:blip>
          <a:srcRect/>
          <a:stretch/>
        </p:blipFill>
        <p:spPr>
          <a:xfrm>
            <a:off x="396195" y="2901762"/>
            <a:ext cx="4883611" cy="2743199"/>
          </a:xfrm>
          <a:prstGeom prst="rect">
            <a:avLst/>
          </a:prstGeom>
          <a:noFill/>
          <a:ln w="9525" cap="flat" cmpd="sng">
            <a:solidFill>
              <a:schemeClr val="accent1"/>
            </a:solidFill>
            <a:prstDash val="solid"/>
            <a:round/>
            <a:headEnd type="none" w="sm" len="sm"/>
            <a:tailEnd type="none" w="sm" len="sm"/>
          </a:ln>
        </p:spPr>
      </p:pic>
      <p:sp>
        <p:nvSpPr>
          <p:cNvPr id="430" name="Google Shape;430;p59"/>
          <p:cNvSpPr txBox="1"/>
          <p:nvPr/>
        </p:nvSpPr>
        <p:spPr>
          <a:xfrm>
            <a:off x="5339916" y="4134862"/>
            <a:ext cx="4827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8B9D8E"/>
                </a:solidFill>
                <a:latin typeface="Arial"/>
                <a:ea typeface="Arial"/>
                <a:cs typeface="Arial"/>
                <a:sym typeface="Arial"/>
              </a:rPr>
              <a:t>7.5”</a:t>
            </a:r>
            <a:endParaRPr sz="1200" b="1">
              <a:solidFill>
                <a:srgbClr val="8B9D8E"/>
              </a:solidFill>
              <a:latin typeface="Arial"/>
              <a:ea typeface="Arial"/>
              <a:cs typeface="Arial"/>
              <a:sym typeface="Arial"/>
            </a:endParaRPr>
          </a:p>
        </p:txBody>
      </p:sp>
      <p:sp>
        <p:nvSpPr>
          <p:cNvPr id="431" name="Google Shape;431;p59"/>
          <p:cNvSpPr txBox="1"/>
          <p:nvPr/>
        </p:nvSpPr>
        <p:spPr>
          <a:xfrm>
            <a:off x="2553856" y="5662858"/>
            <a:ext cx="6747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8B9D8E"/>
                </a:solidFill>
                <a:latin typeface="Arial"/>
                <a:ea typeface="Arial"/>
                <a:cs typeface="Arial"/>
                <a:sym typeface="Arial"/>
              </a:rPr>
              <a:t>13.33”</a:t>
            </a:r>
            <a:endParaRPr sz="1200" b="1">
              <a:solidFill>
                <a:srgbClr val="8B9D8E"/>
              </a:solidFill>
              <a:latin typeface="Arial"/>
              <a:ea typeface="Arial"/>
              <a:cs typeface="Arial"/>
              <a:sym typeface="Arial"/>
            </a:endParaRPr>
          </a:p>
        </p:txBody>
      </p:sp>
      <p:sp>
        <p:nvSpPr>
          <p:cNvPr id="432" name="Google Shape;432;p59"/>
          <p:cNvSpPr txBox="1"/>
          <p:nvPr/>
        </p:nvSpPr>
        <p:spPr>
          <a:xfrm>
            <a:off x="406207" y="876299"/>
            <a:ext cx="109233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PowerPoint offers different template format sizes. This EDB master template file was designed as widescreen 16:9 (13.33</a:t>
            </a:r>
            <a:r>
              <a:rPr lang="en-US" sz="1800">
                <a:solidFill>
                  <a:srgbClr val="8B9D8E"/>
                </a:solidFill>
                <a:latin typeface="Calibri"/>
                <a:ea typeface="Calibri"/>
                <a:cs typeface="Calibri"/>
                <a:sym typeface="Calibri"/>
              </a:rPr>
              <a:t>”</a:t>
            </a:r>
            <a:r>
              <a:rPr lang="en-US" sz="1800">
                <a:solidFill>
                  <a:srgbClr val="8B9D8E"/>
                </a:solidFill>
                <a:latin typeface="Arial"/>
                <a:ea typeface="Arial"/>
                <a:cs typeface="Arial"/>
                <a:sym typeface="Arial"/>
              </a:rPr>
              <a:t> x 7.5</a:t>
            </a:r>
            <a:r>
              <a:rPr lang="en-US" sz="1800">
                <a:solidFill>
                  <a:srgbClr val="8B9D8E"/>
                </a:solidFill>
                <a:latin typeface="Calibri"/>
                <a:ea typeface="Calibri"/>
                <a:cs typeface="Calibri"/>
                <a:sym typeface="Calibri"/>
              </a:rPr>
              <a:t>”</a:t>
            </a:r>
            <a:r>
              <a:rPr lang="en-US" sz="1800">
                <a:solidFill>
                  <a:srgbClr val="8B9D8E"/>
                </a:solidFill>
                <a:latin typeface="Arial"/>
                <a:ea typeface="Arial"/>
                <a:cs typeface="Arial"/>
                <a:sym typeface="Arial"/>
              </a:rPr>
              <a:t>). Slides are </a:t>
            </a:r>
            <a:r>
              <a:rPr lang="en-US" sz="1800" b="1">
                <a:solidFill>
                  <a:srgbClr val="8B9D8E"/>
                </a:solidFill>
                <a:latin typeface="Arial"/>
                <a:ea typeface="Arial"/>
                <a:cs typeface="Arial"/>
                <a:sym typeface="Arial"/>
              </a:rPr>
              <a:t>not interchangeable </a:t>
            </a:r>
            <a:r>
              <a:rPr lang="en-US" sz="1800">
                <a:solidFill>
                  <a:srgbClr val="8B9D8E"/>
                </a:solidFill>
                <a:latin typeface="Arial"/>
                <a:ea typeface="Arial"/>
                <a:cs typeface="Arial"/>
                <a:sym typeface="Arial"/>
              </a:rPr>
              <a:t>between various sized presentations such as a standard 4:3 PPT file. Illustrative graphics used in widescreen format dragged or dropped into a standard format will become distorted compromise the visual integrity of our communications.</a:t>
            </a:r>
            <a:endParaRPr sz="1800">
              <a:solidFill>
                <a:srgbClr val="8B9D8E"/>
              </a:solidFill>
              <a:latin typeface="Arial"/>
              <a:ea typeface="Arial"/>
              <a:cs typeface="Arial"/>
              <a:sym typeface="Arial"/>
            </a:endParaRPr>
          </a:p>
        </p:txBody>
      </p:sp>
      <p:sp>
        <p:nvSpPr>
          <p:cNvPr id="433" name="Google Shape;433;p59"/>
          <p:cNvSpPr/>
          <p:nvPr/>
        </p:nvSpPr>
        <p:spPr>
          <a:xfrm>
            <a:off x="7082991" y="3580482"/>
            <a:ext cx="4740300" cy="203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When you print, PowerPoint looks at the "Scale to fit" setting. If this box is checked, PowerPoint scales your slides to fit as large as possible on the current Printer Page Size without distortion or cropping. PowerPoint will scale the 13.33" dimension to the 11" paper size.</a:t>
            </a:r>
            <a:endParaRPr/>
          </a:p>
        </p:txBody>
      </p:sp>
      <p:pic>
        <p:nvPicPr>
          <p:cNvPr id="434" name="Google Shape;434;p59" descr="Image result for print icon png"/>
          <p:cNvPicPr preferRelativeResize="0"/>
          <p:nvPr/>
        </p:nvPicPr>
        <p:blipFill rotWithShape="1">
          <a:blip r:embed="rId5">
            <a:alphaModFix/>
          </a:blip>
          <a:srcRect/>
          <a:stretch/>
        </p:blipFill>
        <p:spPr>
          <a:xfrm>
            <a:off x="6817878" y="3100969"/>
            <a:ext cx="383921" cy="383921"/>
          </a:xfrm>
          <a:prstGeom prst="rect">
            <a:avLst/>
          </a:prstGeom>
          <a:noFill/>
          <a:ln>
            <a:noFill/>
          </a:ln>
        </p:spPr>
      </p:pic>
      <p:sp>
        <p:nvSpPr>
          <p:cNvPr id="435" name="Google Shape;435;p59"/>
          <p:cNvSpPr txBox="1"/>
          <p:nvPr/>
        </p:nvSpPr>
        <p:spPr>
          <a:xfrm>
            <a:off x="7244521" y="3100242"/>
            <a:ext cx="5134200" cy="4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sz="2400">
                <a:solidFill>
                  <a:schemeClr val="accent4"/>
                </a:solidFill>
                <a:latin typeface="Arial"/>
                <a:ea typeface="Arial"/>
                <a:cs typeface="Arial"/>
                <a:sym typeface="Arial"/>
              </a:rPr>
              <a:t>Printing widescreen slides</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OTHER REQUESTS ">
  <p:cSld name="OTHER REQUESTS ">
    <p:spTree>
      <p:nvGrpSpPr>
        <p:cNvPr id="1" name="Shape 436"/>
        <p:cNvGrpSpPr/>
        <p:nvPr/>
      </p:nvGrpSpPr>
      <p:grpSpPr>
        <a:xfrm>
          <a:off x="0" y="0"/>
          <a:ext cx="0" cy="0"/>
          <a:chOff x="0" y="0"/>
          <a:chExt cx="0" cy="0"/>
        </a:xfrm>
      </p:grpSpPr>
      <p:pic>
        <p:nvPicPr>
          <p:cNvPr id="437" name="Google Shape;437;p60"/>
          <p:cNvPicPr preferRelativeResize="0"/>
          <p:nvPr/>
        </p:nvPicPr>
        <p:blipFill rotWithShape="1">
          <a:blip r:embed="rId2">
            <a:alphaModFix/>
          </a:blip>
          <a:srcRect/>
          <a:stretch/>
        </p:blipFill>
        <p:spPr>
          <a:xfrm>
            <a:off x="0" y="1071"/>
            <a:ext cx="12192001" cy="6855858"/>
          </a:xfrm>
          <a:prstGeom prst="rect">
            <a:avLst/>
          </a:prstGeom>
          <a:noFill/>
          <a:ln>
            <a:noFill/>
          </a:ln>
        </p:spPr>
      </p:pic>
      <p:pic>
        <p:nvPicPr>
          <p:cNvPr id="438" name="Google Shape;438;p60"/>
          <p:cNvPicPr preferRelativeResize="0"/>
          <p:nvPr/>
        </p:nvPicPr>
        <p:blipFill rotWithShape="1">
          <a:blip r:embed="rId3">
            <a:alphaModFix/>
          </a:blip>
          <a:srcRect/>
          <a:stretch/>
        </p:blipFill>
        <p:spPr>
          <a:xfrm>
            <a:off x="208440" y="5740698"/>
            <a:ext cx="1379060" cy="857642"/>
          </a:xfrm>
          <a:prstGeom prst="rect">
            <a:avLst/>
          </a:prstGeom>
          <a:noFill/>
          <a:ln>
            <a:noFill/>
          </a:ln>
        </p:spPr>
      </p:pic>
      <p:sp>
        <p:nvSpPr>
          <p:cNvPr id="439" name="Google Shape;439;p60"/>
          <p:cNvSpPr txBox="1"/>
          <p:nvPr/>
        </p:nvSpPr>
        <p:spPr>
          <a:xfrm>
            <a:off x="504470" y="3507739"/>
            <a:ext cx="79239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To make additional branding requests please email brand@enterprisedb.com</a:t>
            </a:r>
            <a:endParaRPr sz="2400">
              <a:solidFill>
                <a:schemeClr val="accent4"/>
              </a:solidFill>
              <a:latin typeface="Arial"/>
              <a:ea typeface="Arial"/>
              <a:cs typeface="Arial"/>
              <a:sym typeface="Arial"/>
            </a:endParaRPr>
          </a:p>
        </p:txBody>
      </p:sp>
      <p:sp>
        <p:nvSpPr>
          <p:cNvPr id="440" name="Google Shape;440;p60"/>
          <p:cNvSpPr txBox="1"/>
          <p:nvPr/>
        </p:nvSpPr>
        <p:spPr>
          <a:xfrm>
            <a:off x="406207" y="1134523"/>
            <a:ext cx="5788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8B9D8E"/>
                </a:solidFill>
                <a:latin typeface="Arial"/>
                <a:ea typeface="Arial"/>
                <a:cs typeface="Arial"/>
                <a:sym typeface="Arial"/>
              </a:rPr>
              <a:t>Need something not mentioned here? </a:t>
            </a:r>
            <a:endParaRPr/>
          </a:p>
        </p:txBody>
      </p:sp>
      <p:sp>
        <p:nvSpPr>
          <p:cNvPr id="441" name="Google Shape;441;p60"/>
          <p:cNvSpPr txBox="1"/>
          <p:nvPr/>
        </p:nvSpPr>
        <p:spPr>
          <a:xfrm>
            <a:off x="406207" y="348806"/>
            <a:ext cx="5175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OTHER REQUESTS</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4 Column">
  <p:cSld name="3_4 Column">
    <p:spTree>
      <p:nvGrpSpPr>
        <p:cNvPr id="1" name="Shape 442"/>
        <p:cNvGrpSpPr/>
        <p:nvPr/>
      </p:nvGrpSpPr>
      <p:grpSpPr>
        <a:xfrm>
          <a:off x="0" y="0"/>
          <a:ext cx="0" cy="0"/>
          <a:chOff x="0" y="0"/>
          <a:chExt cx="0" cy="0"/>
        </a:xfrm>
      </p:grpSpPr>
      <p:sp>
        <p:nvSpPr>
          <p:cNvPr id="443" name="Google Shape;443;p61"/>
          <p:cNvSpPr/>
          <p:nvPr/>
        </p:nvSpPr>
        <p:spPr>
          <a:xfrm>
            <a:off x="0" y="1"/>
            <a:ext cx="12192011" cy="6163731"/>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1D2139"/>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44" name="Google Shape;444;p61"/>
          <p:cNvSpPr txBox="1">
            <a:spLocks noGrp="1"/>
          </p:cNvSpPr>
          <p:nvPr>
            <p:ph type="body" idx="1"/>
          </p:nvPr>
        </p:nvSpPr>
        <p:spPr>
          <a:xfrm>
            <a:off x="737936" y="2263513"/>
            <a:ext cx="2616900" cy="916500"/>
          </a:xfrm>
          <a:prstGeom prst="rect">
            <a:avLst/>
          </a:prstGeom>
          <a:solidFill>
            <a:schemeClr val="lt1"/>
          </a:solidFill>
          <a:ln>
            <a:noFill/>
          </a:ln>
        </p:spPr>
        <p:txBody>
          <a:bodyPr spcFirstLastPara="1" wrap="square" lIns="121900" tIns="60925" rIns="121900" bIns="60925" anchor="b" anchorCtr="0">
            <a:noAutofit/>
          </a:bodyPr>
          <a:lstStyle>
            <a:lvl1pPr marL="457200" lvl="0" indent="-228600" algn="l" rtl="0">
              <a:spcBef>
                <a:spcPts val="1000"/>
              </a:spcBef>
              <a:spcAft>
                <a:spcPts val="0"/>
              </a:spcAft>
              <a:buSzPts val="2400"/>
              <a:buNone/>
              <a:defRPr sz="2400" b="1" i="0">
                <a:solidFill>
                  <a:srgbClr val="FE5000"/>
                </a:solidFill>
                <a:latin typeface="Arial"/>
                <a:ea typeface="Arial"/>
                <a:cs typeface="Arial"/>
                <a:sym typeface="Arial"/>
              </a:defRPr>
            </a:lvl1pPr>
            <a:lvl2pPr marL="914400" lvl="1" indent="-228600" algn="l" rtl="0">
              <a:spcBef>
                <a:spcPts val="1000"/>
              </a:spcBef>
              <a:spcAft>
                <a:spcPts val="0"/>
              </a:spcAft>
              <a:buSzPts val="2000"/>
              <a:buNone/>
              <a:defRPr sz="2000" b="1"/>
            </a:lvl2pPr>
            <a:lvl3pPr marL="1371600" lvl="2" indent="-228600" algn="l" rtl="0">
              <a:spcBef>
                <a:spcPts val="1000"/>
              </a:spcBef>
              <a:spcAft>
                <a:spcPts val="0"/>
              </a:spcAft>
              <a:buSzPts val="1800"/>
              <a:buNone/>
              <a:defRPr sz="1800" b="1"/>
            </a:lvl3pPr>
            <a:lvl4pPr marL="1828800" lvl="3" indent="-228600" algn="l" rtl="0">
              <a:spcBef>
                <a:spcPts val="1000"/>
              </a:spcBef>
              <a:spcAft>
                <a:spcPts val="0"/>
              </a:spcAft>
              <a:buSzPts val="1600"/>
              <a:buNone/>
              <a:defRPr sz="1600" b="1"/>
            </a:lvl4pPr>
            <a:lvl5pPr marL="2286000" lvl="4" indent="-228600" algn="l" rtl="0">
              <a:spcBef>
                <a:spcPts val="1000"/>
              </a:spcBef>
              <a:spcAft>
                <a:spcPts val="0"/>
              </a:spcAft>
              <a:buSzPts val="1600"/>
              <a:buNone/>
              <a:defRPr sz="1600" b="1"/>
            </a:lvl5pPr>
            <a:lvl6pPr marL="2743200" lvl="5" indent="-228600" algn="l" rtl="0">
              <a:spcBef>
                <a:spcPts val="1000"/>
              </a:spcBef>
              <a:spcAft>
                <a:spcPts val="0"/>
              </a:spcAft>
              <a:buSzPts val="1300"/>
              <a:buNone/>
              <a:defRPr sz="1600" b="1"/>
            </a:lvl6pPr>
            <a:lvl7pPr marL="3200400" lvl="6" indent="-228600" algn="l" rtl="0">
              <a:spcBef>
                <a:spcPts val="1000"/>
              </a:spcBef>
              <a:spcAft>
                <a:spcPts val="0"/>
              </a:spcAft>
              <a:buSzPts val="1300"/>
              <a:buNone/>
              <a:defRPr sz="1600" b="1"/>
            </a:lvl7pPr>
            <a:lvl8pPr marL="3657600" lvl="7" indent="-228600" algn="l" rtl="0">
              <a:spcBef>
                <a:spcPts val="1000"/>
              </a:spcBef>
              <a:spcAft>
                <a:spcPts val="0"/>
              </a:spcAft>
              <a:buSzPts val="1300"/>
              <a:buNone/>
              <a:defRPr sz="1600" b="1"/>
            </a:lvl8pPr>
            <a:lvl9pPr marL="4114800" lvl="8" indent="-228600" algn="l" rtl="0">
              <a:spcBef>
                <a:spcPts val="1000"/>
              </a:spcBef>
              <a:spcAft>
                <a:spcPts val="0"/>
              </a:spcAft>
              <a:buSzPts val="1300"/>
              <a:buNone/>
              <a:defRPr sz="1600" b="1"/>
            </a:lvl9pPr>
          </a:lstStyle>
          <a:p>
            <a:endParaRPr/>
          </a:p>
        </p:txBody>
      </p:sp>
      <p:sp>
        <p:nvSpPr>
          <p:cNvPr id="445" name="Google Shape;445;p61"/>
          <p:cNvSpPr txBox="1">
            <a:spLocks noGrp="1"/>
          </p:cNvSpPr>
          <p:nvPr>
            <p:ph type="body" idx="2"/>
          </p:nvPr>
        </p:nvSpPr>
        <p:spPr>
          <a:xfrm>
            <a:off x="737937" y="3179767"/>
            <a:ext cx="2616900" cy="2256000"/>
          </a:xfrm>
          <a:prstGeom prst="rect">
            <a:avLst/>
          </a:prstGeom>
          <a:noFill/>
          <a:ln>
            <a:noFill/>
          </a:ln>
        </p:spPr>
        <p:txBody>
          <a:bodyPr spcFirstLastPara="1" wrap="square" lIns="121900" tIns="60925" rIns="121900" bIns="60925" anchor="t" anchorCtr="0">
            <a:noAutofit/>
          </a:bodyPr>
          <a:lstStyle>
            <a:lvl1pPr marL="457200" lvl="0" indent="-228600" algn="l" rtl="0">
              <a:spcBef>
                <a:spcPts val="1000"/>
              </a:spcBef>
              <a:spcAft>
                <a:spcPts val="0"/>
              </a:spcAft>
              <a:buSzPts val="1400"/>
              <a:buNone/>
              <a:defRPr sz="1400">
                <a:solidFill>
                  <a:schemeClr val="dk1"/>
                </a:solidFill>
              </a:defRPr>
            </a:lvl1pPr>
            <a:lvl2pPr marL="914400" lvl="1" indent="-228600" algn="l" rtl="0">
              <a:spcBef>
                <a:spcPts val="1000"/>
              </a:spcBef>
              <a:spcAft>
                <a:spcPts val="0"/>
              </a:spcAft>
              <a:buSzPts val="1200"/>
              <a:buNone/>
              <a:defRPr sz="1200"/>
            </a:lvl2pPr>
            <a:lvl3pPr marL="1371600" lvl="2" indent="-228600" algn="l" rtl="0">
              <a:spcBef>
                <a:spcPts val="1000"/>
              </a:spcBef>
              <a:spcAft>
                <a:spcPts val="0"/>
              </a:spcAft>
              <a:buSzPts val="1000"/>
              <a:buNone/>
              <a:defRPr sz="1000"/>
            </a:lvl3pPr>
            <a:lvl4pPr marL="1828800" lvl="3" indent="-228600" algn="l" rtl="0">
              <a:spcBef>
                <a:spcPts val="1000"/>
              </a:spcBef>
              <a:spcAft>
                <a:spcPts val="0"/>
              </a:spcAft>
              <a:buSzPts val="900"/>
              <a:buNone/>
              <a:defRPr sz="900"/>
            </a:lvl4pPr>
            <a:lvl5pPr marL="2286000" lvl="4" indent="-228600" algn="l" rtl="0">
              <a:spcBef>
                <a:spcPts val="1000"/>
              </a:spcBef>
              <a:spcAft>
                <a:spcPts val="0"/>
              </a:spcAft>
              <a:buSzPts val="900"/>
              <a:buNone/>
              <a:defRPr sz="900"/>
            </a:lvl5pPr>
            <a:lvl6pPr marL="2743200" lvl="5" indent="-228600" algn="l" rtl="0">
              <a:spcBef>
                <a:spcPts val="1000"/>
              </a:spcBef>
              <a:spcAft>
                <a:spcPts val="0"/>
              </a:spcAft>
              <a:buSzPts val="700"/>
              <a:buNone/>
              <a:defRPr sz="900"/>
            </a:lvl6pPr>
            <a:lvl7pPr marL="3200400" lvl="6" indent="-228600" algn="l" rtl="0">
              <a:spcBef>
                <a:spcPts val="1000"/>
              </a:spcBef>
              <a:spcAft>
                <a:spcPts val="0"/>
              </a:spcAft>
              <a:buSzPts val="700"/>
              <a:buNone/>
              <a:defRPr sz="900"/>
            </a:lvl7pPr>
            <a:lvl8pPr marL="3657600" lvl="7" indent="-228600" algn="l" rtl="0">
              <a:spcBef>
                <a:spcPts val="1000"/>
              </a:spcBef>
              <a:spcAft>
                <a:spcPts val="0"/>
              </a:spcAft>
              <a:buSzPts val="700"/>
              <a:buNone/>
              <a:defRPr sz="900"/>
            </a:lvl8pPr>
            <a:lvl9pPr marL="4114800" lvl="8" indent="-228600" algn="l" rtl="0">
              <a:spcBef>
                <a:spcPts val="1000"/>
              </a:spcBef>
              <a:spcAft>
                <a:spcPts val="0"/>
              </a:spcAft>
              <a:buSzPts val="700"/>
              <a:buNone/>
              <a:defRPr sz="900"/>
            </a:lvl9pPr>
          </a:lstStyle>
          <a:p>
            <a:endParaRPr/>
          </a:p>
        </p:txBody>
      </p:sp>
      <p:sp>
        <p:nvSpPr>
          <p:cNvPr id="446" name="Google Shape;446;p61"/>
          <p:cNvSpPr txBox="1">
            <a:spLocks noGrp="1"/>
          </p:cNvSpPr>
          <p:nvPr>
            <p:ph type="body" idx="3"/>
          </p:nvPr>
        </p:nvSpPr>
        <p:spPr>
          <a:xfrm>
            <a:off x="3510961" y="3179765"/>
            <a:ext cx="2550300" cy="2256000"/>
          </a:xfrm>
          <a:prstGeom prst="rect">
            <a:avLst/>
          </a:prstGeom>
          <a:noFill/>
          <a:ln>
            <a:noFill/>
          </a:ln>
        </p:spPr>
        <p:txBody>
          <a:bodyPr spcFirstLastPara="1" wrap="square" lIns="121900" tIns="60925" rIns="121900" bIns="60925" anchor="t" anchorCtr="0">
            <a:noAutofit/>
          </a:bodyPr>
          <a:lstStyle>
            <a:lvl1pPr marL="457200" lvl="0" indent="-228600" algn="l" rtl="0">
              <a:spcBef>
                <a:spcPts val="1000"/>
              </a:spcBef>
              <a:spcAft>
                <a:spcPts val="0"/>
              </a:spcAft>
              <a:buSzPts val="1400"/>
              <a:buNone/>
              <a:defRPr sz="1400">
                <a:solidFill>
                  <a:schemeClr val="dk1"/>
                </a:solidFill>
              </a:defRPr>
            </a:lvl1pPr>
            <a:lvl2pPr marL="914400" lvl="1" indent="-228600" algn="l" rtl="0">
              <a:spcBef>
                <a:spcPts val="1000"/>
              </a:spcBef>
              <a:spcAft>
                <a:spcPts val="0"/>
              </a:spcAft>
              <a:buSzPts val="1200"/>
              <a:buNone/>
              <a:defRPr sz="1200"/>
            </a:lvl2pPr>
            <a:lvl3pPr marL="1371600" lvl="2" indent="-228600" algn="l" rtl="0">
              <a:spcBef>
                <a:spcPts val="1000"/>
              </a:spcBef>
              <a:spcAft>
                <a:spcPts val="0"/>
              </a:spcAft>
              <a:buSzPts val="1000"/>
              <a:buNone/>
              <a:defRPr sz="1000"/>
            </a:lvl3pPr>
            <a:lvl4pPr marL="1828800" lvl="3" indent="-228600" algn="l" rtl="0">
              <a:spcBef>
                <a:spcPts val="1000"/>
              </a:spcBef>
              <a:spcAft>
                <a:spcPts val="0"/>
              </a:spcAft>
              <a:buSzPts val="900"/>
              <a:buNone/>
              <a:defRPr sz="900"/>
            </a:lvl4pPr>
            <a:lvl5pPr marL="2286000" lvl="4" indent="-228600" algn="l" rtl="0">
              <a:spcBef>
                <a:spcPts val="1000"/>
              </a:spcBef>
              <a:spcAft>
                <a:spcPts val="0"/>
              </a:spcAft>
              <a:buSzPts val="900"/>
              <a:buNone/>
              <a:defRPr sz="900"/>
            </a:lvl5pPr>
            <a:lvl6pPr marL="2743200" lvl="5" indent="-228600" algn="l" rtl="0">
              <a:spcBef>
                <a:spcPts val="1000"/>
              </a:spcBef>
              <a:spcAft>
                <a:spcPts val="0"/>
              </a:spcAft>
              <a:buSzPts val="700"/>
              <a:buNone/>
              <a:defRPr sz="900"/>
            </a:lvl6pPr>
            <a:lvl7pPr marL="3200400" lvl="6" indent="-228600" algn="l" rtl="0">
              <a:spcBef>
                <a:spcPts val="1000"/>
              </a:spcBef>
              <a:spcAft>
                <a:spcPts val="0"/>
              </a:spcAft>
              <a:buSzPts val="700"/>
              <a:buNone/>
              <a:defRPr sz="900"/>
            </a:lvl7pPr>
            <a:lvl8pPr marL="3657600" lvl="7" indent="-228600" algn="l" rtl="0">
              <a:spcBef>
                <a:spcPts val="1000"/>
              </a:spcBef>
              <a:spcAft>
                <a:spcPts val="0"/>
              </a:spcAft>
              <a:buSzPts val="700"/>
              <a:buNone/>
              <a:defRPr sz="900"/>
            </a:lvl8pPr>
            <a:lvl9pPr marL="4114800" lvl="8" indent="-228600" algn="l" rtl="0">
              <a:spcBef>
                <a:spcPts val="1000"/>
              </a:spcBef>
              <a:spcAft>
                <a:spcPts val="0"/>
              </a:spcAft>
              <a:buSzPts val="700"/>
              <a:buNone/>
              <a:defRPr sz="900"/>
            </a:lvl9pPr>
          </a:lstStyle>
          <a:p>
            <a:endParaRPr/>
          </a:p>
        </p:txBody>
      </p:sp>
      <p:sp>
        <p:nvSpPr>
          <p:cNvPr id="447" name="Google Shape;447;p61"/>
          <p:cNvSpPr txBox="1">
            <a:spLocks noGrp="1"/>
          </p:cNvSpPr>
          <p:nvPr>
            <p:ph type="body" idx="4"/>
          </p:nvPr>
        </p:nvSpPr>
        <p:spPr>
          <a:xfrm>
            <a:off x="6220026" y="3179763"/>
            <a:ext cx="2571300" cy="2256000"/>
          </a:xfrm>
          <a:prstGeom prst="rect">
            <a:avLst/>
          </a:prstGeom>
          <a:noFill/>
          <a:ln>
            <a:noFill/>
          </a:ln>
        </p:spPr>
        <p:txBody>
          <a:bodyPr spcFirstLastPara="1" wrap="square" lIns="121900" tIns="60925" rIns="121900" bIns="60925" anchor="t" anchorCtr="0">
            <a:noAutofit/>
          </a:bodyPr>
          <a:lstStyle>
            <a:lvl1pPr marL="457200" lvl="0" indent="-228600" algn="l" rtl="0">
              <a:spcBef>
                <a:spcPts val="1000"/>
              </a:spcBef>
              <a:spcAft>
                <a:spcPts val="0"/>
              </a:spcAft>
              <a:buSzPts val="1400"/>
              <a:buNone/>
              <a:defRPr sz="1400">
                <a:solidFill>
                  <a:schemeClr val="dk1"/>
                </a:solidFill>
              </a:defRPr>
            </a:lvl1pPr>
            <a:lvl2pPr marL="914400" lvl="1" indent="-228600" algn="l" rtl="0">
              <a:spcBef>
                <a:spcPts val="1000"/>
              </a:spcBef>
              <a:spcAft>
                <a:spcPts val="0"/>
              </a:spcAft>
              <a:buSzPts val="1200"/>
              <a:buNone/>
              <a:defRPr sz="1200"/>
            </a:lvl2pPr>
            <a:lvl3pPr marL="1371600" lvl="2" indent="-228600" algn="l" rtl="0">
              <a:spcBef>
                <a:spcPts val="1000"/>
              </a:spcBef>
              <a:spcAft>
                <a:spcPts val="0"/>
              </a:spcAft>
              <a:buSzPts val="1000"/>
              <a:buNone/>
              <a:defRPr sz="1000"/>
            </a:lvl3pPr>
            <a:lvl4pPr marL="1828800" lvl="3" indent="-228600" algn="l" rtl="0">
              <a:spcBef>
                <a:spcPts val="1000"/>
              </a:spcBef>
              <a:spcAft>
                <a:spcPts val="0"/>
              </a:spcAft>
              <a:buSzPts val="900"/>
              <a:buNone/>
              <a:defRPr sz="900"/>
            </a:lvl4pPr>
            <a:lvl5pPr marL="2286000" lvl="4" indent="-228600" algn="l" rtl="0">
              <a:spcBef>
                <a:spcPts val="1000"/>
              </a:spcBef>
              <a:spcAft>
                <a:spcPts val="0"/>
              </a:spcAft>
              <a:buSzPts val="900"/>
              <a:buNone/>
              <a:defRPr sz="900"/>
            </a:lvl5pPr>
            <a:lvl6pPr marL="2743200" lvl="5" indent="-228600" algn="l" rtl="0">
              <a:spcBef>
                <a:spcPts val="1000"/>
              </a:spcBef>
              <a:spcAft>
                <a:spcPts val="0"/>
              </a:spcAft>
              <a:buSzPts val="700"/>
              <a:buNone/>
              <a:defRPr sz="900"/>
            </a:lvl6pPr>
            <a:lvl7pPr marL="3200400" lvl="6" indent="-228600" algn="l" rtl="0">
              <a:spcBef>
                <a:spcPts val="1000"/>
              </a:spcBef>
              <a:spcAft>
                <a:spcPts val="0"/>
              </a:spcAft>
              <a:buSzPts val="700"/>
              <a:buNone/>
              <a:defRPr sz="900"/>
            </a:lvl7pPr>
            <a:lvl8pPr marL="3657600" lvl="7" indent="-228600" algn="l" rtl="0">
              <a:spcBef>
                <a:spcPts val="1000"/>
              </a:spcBef>
              <a:spcAft>
                <a:spcPts val="0"/>
              </a:spcAft>
              <a:buSzPts val="700"/>
              <a:buNone/>
              <a:defRPr sz="900"/>
            </a:lvl8pPr>
            <a:lvl9pPr marL="4114800" lvl="8" indent="-228600" algn="l" rtl="0">
              <a:spcBef>
                <a:spcPts val="1000"/>
              </a:spcBef>
              <a:spcAft>
                <a:spcPts val="0"/>
              </a:spcAft>
              <a:buSzPts val="700"/>
              <a:buNone/>
              <a:defRPr sz="900"/>
            </a:lvl9pPr>
          </a:lstStyle>
          <a:p>
            <a:endParaRPr/>
          </a:p>
        </p:txBody>
      </p:sp>
      <p:sp>
        <p:nvSpPr>
          <p:cNvPr id="448" name="Google Shape;448;p61"/>
          <p:cNvSpPr txBox="1">
            <a:spLocks noGrp="1"/>
          </p:cNvSpPr>
          <p:nvPr>
            <p:ph type="ftr" idx="11"/>
          </p:nvPr>
        </p:nvSpPr>
        <p:spPr>
          <a:xfrm>
            <a:off x="561111" y="6391839"/>
            <a:ext cx="5725200" cy="3048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449" name="Google Shape;449;p61"/>
          <p:cNvSpPr txBox="1">
            <a:spLocks noGrp="1"/>
          </p:cNvSpPr>
          <p:nvPr>
            <p:ph type="body" idx="5"/>
          </p:nvPr>
        </p:nvSpPr>
        <p:spPr>
          <a:xfrm>
            <a:off x="3513525" y="2263512"/>
            <a:ext cx="2546400" cy="916500"/>
          </a:xfrm>
          <a:prstGeom prst="rect">
            <a:avLst/>
          </a:prstGeom>
          <a:solidFill>
            <a:schemeClr val="lt1"/>
          </a:solidFill>
          <a:ln>
            <a:noFill/>
          </a:ln>
        </p:spPr>
        <p:txBody>
          <a:bodyPr spcFirstLastPara="1" wrap="square" lIns="121900" tIns="60925" rIns="121900" bIns="60925" anchor="b" anchorCtr="0">
            <a:noAutofit/>
          </a:bodyPr>
          <a:lstStyle>
            <a:lvl1pPr marL="457200" lvl="0" indent="-228600" algn="l" rtl="0">
              <a:spcBef>
                <a:spcPts val="1000"/>
              </a:spcBef>
              <a:spcAft>
                <a:spcPts val="0"/>
              </a:spcAft>
              <a:buSzPts val="2400"/>
              <a:buNone/>
              <a:defRPr sz="2400" b="1" i="0">
                <a:solidFill>
                  <a:srgbClr val="FE5000"/>
                </a:solidFill>
                <a:latin typeface="Arial"/>
                <a:ea typeface="Arial"/>
                <a:cs typeface="Arial"/>
                <a:sym typeface="Arial"/>
              </a:defRPr>
            </a:lvl1pPr>
            <a:lvl2pPr marL="914400" lvl="1" indent="-228600" algn="l" rtl="0">
              <a:spcBef>
                <a:spcPts val="1000"/>
              </a:spcBef>
              <a:spcAft>
                <a:spcPts val="0"/>
              </a:spcAft>
              <a:buSzPts val="2000"/>
              <a:buNone/>
              <a:defRPr sz="2000" b="1"/>
            </a:lvl2pPr>
            <a:lvl3pPr marL="1371600" lvl="2" indent="-228600" algn="l" rtl="0">
              <a:spcBef>
                <a:spcPts val="1000"/>
              </a:spcBef>
              <a:spcAft>
                <a:spcPts val="0"/>
              </a:spcAft>
              <a:buSzPts val="1800"/>
              <a:buNone/>
              <a:defRPr sz="1800" b="1"/>
            </a:lvl3pPr>
            <a:lvl4pPr marL="1828800" lvl="3" indent="-228600" algn="l" rtl="0">
              <a:spcBef>
                <a:spcPts val="1000"/>
              </a:spcBef>
              <a:spcAft>
                <a:spcPts val="0"/>
              </a:spcAft>
              <a:buSzPts val="1600"/>
              <a:buNone/>
              <a:defRPr sz="1600" b="1"/>
            </a:lvl4pPr>
            <a:lvl5pPr marL="2286000" lvl="4" indent="-228600" algn="l" rtl="0">
              <a:spcBef>
                <a:spcPts val="1000"/>
              </a:spcBef>
              <a:spcAft>
                <a:spcPts val="0"/>
              </a:spcAft>
              <a:buSzPts val="1600"/>
              <a:buNone/>
              <a:defRPr sz="1600" b="1"/>
            </a:lvl5pPr>
            <a:lvl6pPr marL="2743200" lvl="5" indent="-228600" algn="l" rtl="0">
              <a:spcBef>
                <a:spcPts val="1000"/>
              </a:spcBef>
              <a:spcAft>
                <a:spcPts val="0"/>
              </a:spcAft>
              <a:buSzPts val="1300"/>
              <a:buNone/>
              <a:defRPr sz="1600" b="1"/>
            </a:lvl6pPr>
            <a:lvl7pPr marL="3200400" lvl="6" indent="-228600" algn="l" rtl="0">
              <a:spcBef>
                <a:spcPts val="1000"/>
              </a:spcBef>
              <a:spcAft>
                <a:spcPts val="0"/>
              </a:spcAft>
              <a:buSzPts val="1300"/>
              <a:buNone/>
              <a:defRPr sz="1600" b="1"/>
            </a:lvl7pPr>
            <a:lvl8pPr marL="3657600" lvl="7" indent="-228600" algn="l" rtl="0">
              <a:spcBef>
                <a:spcPts val="1000"/>
              </a:spcBef>
              <a:spcAft>
                <a:spcPts val="0"/>
              </a:spcAft>
              <a:buSzPts val="1300"/>
              <a:buNone/>
              <a:defRPr sz="1600" b="1"/>
            </a:lvl8pPr>
            <a:lvl9pPr marL="4114800" lvl="8" indent="-228600" algn="l" rtl="0">
              <a:spcBef>
                <a:spcPts val="1000"/>
              </a:spcBef>
              <a:spcAft>
                <a:spcPts val="0"/>
              </a:spcAft>
              <a:buSzPts val="1300"/>
              <a:buNone/>
              <a:defRPr sz="1600" b="1"/>
            </a:lvl9pPr>
          </a:lstStyle>
          <a:p>
            <a:endParaRPr/>
          </a:p>
        </p:txBody>
      </p:sp>
      <p:sp>
        <p:nvSpPr>
          <p:cNvPr id="450" name="Google Shape;450;p61"/>
          <p:cNvSpPr txBox="1">
            <a:spLocks noGrp="1"/>
          </p:cNvSpPr>
          <p:nvPr>
            <p:ph type="body" idx="6"/>
          </p:nvPr>
        </p:nvSpPr>
        <p:spPr>
          <a:xfrm>
            <a:off x="6220029" y="2263511"/>
            <a:ext cx="2580900" cy="916500"/>
          </a:xfrm>
          <a:prstGeom prst="rect">
            <a:avLst/>
          </a:prstGeom>
          <a:solidFill>
            <a:schemeClr val="lt1"/>
          </a:solidFill>
          <a:ln>
            <a:noFill/>
          </a:ln>
        </p:spPr>
        <p:txBody>
          <a:bodyPr spcFirstLastPara="1" wrap="square" lIns="121900" tIns="60925" rIns="121900" bIns="60925" anchor="b" anchorCtr="0">
            <a:noAutofit/>
          </a:bodyPr>
          <a:lstStyle>
            <a:lvl1pPr marL="457200" lvl="0" indent="-228600" algn="l" rtl="0">
              <a:spcBef>
                <a:spcPts val="1000"/>
              </a:spcBef>
              <a:spcAft>
                <a:spcPts val="0"/>
              </a:spcAft>
              <a:buSzPts val="2400"/>
              <a:buNone/>
              <a:defRPr sz="2400" b="1" i="0">
                <a:solidFill>
                  <a:srgbClr val="FE5000"/>
                </a:solidFill>
                <a:latin typeface="Arial"/>
                <a:ea typeface="Arial"/>
                <a:cs typeface="Arial"/>
                <a:sym typeface="Arial"/>
              </a:defRPr>
            </a:lvl1pPr>
            <a:lvl2pPr marL="914400" lvl="1" indent="-228600" algn="l" rtl="0">
              <a:spcBef>
                <a:spcPts val="1000"/>
              </a:spcBef>
              <a:spcAft>
                <a:spcPts val="0"/>
              </a:spcAft>
              <a:buSzPts val="2000"/>
              <a:buNone/>
              <a:defRPr sz="2000" b="1"/>
            </a:lvl2pPr>
            <a:lvl3pPr marL="1371600" lvl="2" indent="-228600" algn="l" rtl="0">
              <a:spcBef>
                <a:spcPts val="1000"/>
              </a:spcBef>
              <a:spcAft>
                <a:spcPts val="0"/>
              </a:spcAft>
              <a:buSzPts val="1800"/>
              <a:buNone/>
              <a:defRPr sz="1800" b="1"/>
            </a:lvl3pPr>
            <a:lvl4pPr marL="1828800" lvl="3" indent="-228600" algn="l" rtl="0">
              <a:spcBef>
                <a:spcPts val="1000"/>
              </a:spcBef>
              <a:spcAft>
                <a:spcPts val="0"/>
              </a:spcAft>
              <a:buSzPts val="1600"/>
              <a:buNone/>
              <a:defRPr sz="1600" b="1"/>
            </a:lvl4pPr>
            <a:lvl5pPr marL="2286000" lvl="4" indent="-228600" algn="l" rtl="0">
              <a:spcBef>
                <a:spcPts val="1000"/>
              </a:spcBef>
              <a:spcAft>
                <a:spcPts val="0"/>
              </a:spcAft>
              <a:buSzPts val="1600"/>
              <a:buNone/>
              <a:defRPr sz="1600" b="1"/>
            </a:lvl5pPr>
            <a:lvl6pPr marL="2743200" lvl="5" indent="-228600" algn="l" rtl="0">
              <a:spcBef>
                <a:spcPts val="1000"/>
              </a:spcBef>
              <a:spcAft>
                <a:spcPts val="0"/>
              </a:spcAft>
              <a:buSzPts val="1300"/>
              <a:buNone/>
              <a:defRPr sz="1600" b="1"/>
            </a:lvl6pPr>
            <a:lvl7pPr marL="3200400" lvl="6" indent="-228600" algn="l" rtl="0">
              <a:spcBef>
                <a:spcPts val="1000"/>
              </a:spcBef>
              <a:spcAft>
                <a:spcPts val="0"/>
              </a:spcAft>
              <a:buSzPts val="1300"/>
              <a:buNone/>
              <a:defRPr sz="1600" b="1"/>
            </a:lvl7pPr>
            <a:lvl8pPr marL="3657600" lvl="7" indent="-228600" algn="l" rtl="0">
              <a:spcBef>
                <a:spcPts val="1000"/>
              </a:spcBef>
              <a:spcAft>
                <a:spcPts val="0"/>
              </a:spcAft>
              <a:buSzPts val="1300"/>
              <a:buNone/>
              <a:defRPr sz="1600" b="1"/>
            </a:lvl8pPr>
            <a:lvl9pPr marL="4114800" lvl="8" indent="-228600" algn="l" rtl="0">
              <a:spcBef>
                <a:spcPts val="1000"/>
              </a:spcBef>
              <a:spcAft>
                <a:spcPts val="0"/>
              </a:spcAft>
              <a:buSzPts val="1300"/>
              <a:buNone/>
              <a:defRPr sz="1600" b="1"/>
            </a:lvl9pPr>
          </a:lstStyle>
          <a:p>
            <a:endParaRPr/>
          </a:p>
        </p:txBody>
      </p:sp>
      <p:grpSp>
        <p:nvGrpSpPr>
          <p:cNvPr id="451" name="Google Shape;451;p61"/>
          <p:cNvGrpSpPr/>
          <p:nvPr/>
        </p:nvGrpSpPr>
        <p:grpSpPr>
          <a:xfrm>
            <a:off x="10743943" y="0"/>
            <a:ext cx="685834" cy="6649481"/>
            <a:chOff x="16115109" y="0"/>
            <a:chExt cx="1028700" cy="9973722"/>
          </a:xfrm>
        </p:grpSpPr>
        <p:sp>
          <p:nvSpPr>
            <p:cNvPr id="452" name="Google Shape;452;p61"/>
            <p:cNvSpPr/>
            <p:nvPr/>
          </p:nvSpPr>
          <p:spPr>
            <a:xfrm>
              <a:off x="16115109" y="0"/>
              <a:ext cx="1028700" cy="17145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121900" tIns="60925" rIns="121900" bIns="60925"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pic>
          <p:nvPicPr>
            <p:cNvPr id="453" name="Google Shape;453;p61"/>
            <p:cNvPicPr preferRelativeResize="0"/>
            <p:nvPr/>
          </p:nvPicPr>
          <p:blipFill rotWithShape="1">
            <a:blip r:embed="rId2">
              <a:alphaModFix/>
            </a:blip>
            <a:srcRect/>
            <a:stretch/>
          </p:blipFill>
          <p:spPr>
            <a:xfrm>
              <a:off x="16115109" y="9381056"/>
              <a:ext cx="1028700" cy="592666"/>
            </a:xfrm>
            <a:prstGeom prst="rect">
              <a:avLst/>
            </a:prstGeom>
            <a:noFill/>
            <a:ln>
              <a:noFill/>
            </a:ln>
          </p:spPr>
        </p:pic>
      </p:grpSp>
      <p:sp>
        <p:nvSpPr>
          <p:cNvPr id="454" name="Google Shape;454;p61"/>
          <p:cNvSpPr txBox="1">
            <a:spLocks noGrp="1"/>
          </p:cNvSpPr>
          <p:nvPr>
            <p:ph type="sldNum" idx="12"/>
          </p:nvPr>
        </p:nvSpPr>
        <p:spPr>
          <a:xfrm>
            <a:off x="21780" y="6391839"/>
            <a:ext cx="716100" cy="304800"/>
          </a:xfrm>
          <a:prstGeom prst="rect">
            <a:avLst/>
          </a:prstGeom>
          <a:noFill/>
          <a:ln>
            <a:noFill/>
          </a:ln>
        </p:spPr>
        <p:txBody>
          <a:bodyPr spcFirstLastPara="1" wrap="square" lIns="121900" tIns="60925" rIns="121900" bIns="60925" anchor="ctr" anchorCtr="0">
            <a:noAutofit/>
          </a:bodyPr>
          <a:lstStyle>
            <a:lvl1pPr marL="0" lvl="0" indent="0" algn="ctr" rtl="0">
              <a:spcBef>
                <a:spcPts val="0"/>
              </a:spcBef>
              <a:buNone/>
              <a:defRPr sz="1000" b="0" i="0">
                <a:solidFill>
                  <a:srgbClr val="FE5000"/>
                </a:solidFill>
                <a:latin typeface="Arial"/>
                <a:ea typeface="Arial"/>
                <a:cs typeface="Arial"/>
                <a:sym typeface="Arial"/>
              </a:defRPr>
            </a:lvl1pPr>
            <a:lvl2pPr marL="0" lvl="1" indent="0" algn="ctr" rtl="0">
              <a:spcBef>
                <a:spcPts val="0"/>
              </a:spcBef>
              <a:buNone/>
              <a:defRPr sz="1000" b="0" i="0">
                <a:solidFill>
                  <a:srgbClr val="FE5000"/>
                </a:solidFill>
                <a:latin typeface="Arial"/>
                <a:ea typeface="Arial"/>
                <a:cs typeface="Arial"/>
                <a:sym typeface="Arial"/>
              </a:defRPr>
            </a:lvl2pPr>
            <a:lvl3pPr marL="0" lvl="2" indent="0" algn="ctr" rtl="0">
              <a:spcBef>
                <a:spcPts val="0"/>
              </a:spcBef>
              <a:buNone/>
              <a:defRPr sz="1000" b="0" i="0">
                <a:solidFill>
                  <a:srgbClr val="FE5000"/>
                </a:solidFill>
                <a:latin typeface="Arial"/>
                <a:ea typeface="Arial"/>
                <a:cs typeface="Arial"/>
                <a:sym typeface="Arial"/>
              </a:defRPr>
            </a:lvl3pPr>
            <a:lvl4pPr marL="0" lvl="3" indent="0" algn="ctr" rtl="0">
              <a:spcBef>
                <a:spcPts val="0"/>
              </a:spcBef>
              <a:buNone/>
              <a:defRPr sz="1000" b="0" i="0">
                <a:solidFill>
                  <a:srgbClr val="FE5000"/>
                </a:solidFill>
                <a:latin typeface="Arial"/>
                <a:ea typeface="Arial"/>
                <a:cs typeface="Arial"/>
                <a:sym typeface="Arial"/>
              </a:defRPr>
            </a:lvl4pPr>
            <a:lvl5pPr marL="0" lvl="4" indent="0" algn="ctr" rtl="0">
              <a:spcBef>
                <a:spcPts val="0"/>
              </a:spcBef>
              <a:buNone/>
              <a:defRPr sz="1000" b="0" i="0">
                <a:solidFill>
                  <a:srgbClr val="FE5000"/>
                </a:solidFill>
                <a:latin typeface="Arial"/>
                <a:ea typeface="Arial"/>
                <a:cs typeface="Arial"/>
                <a:sym typeface="Arial"/>
              </a:defRPr>
            </a:lvl5pPr>
            <a:lvl6pPr marL="0" lvl="5" indent="0" algn="ctr" rtl="0">
              <a:spcBef>
                <a:spcPts val="0"/>
              </a:spcBef>
              <a:buNone/>
              <a:defRPr sz="1000" b="0" i="0">
                <a:solidFill>
                  <a:srgbClr val="FE5000"/>
                </a:solidFill>
                <a:latin typeface="Arial"/>
                <a:ea typeface="Arial"/>
                <a:cs typeface="Arial"/>
                <a:sym typeface="Arial"/>
              </a:defRPr>
            </a:lvl6pPr>
            <a:lvl7pPr marL="0" lvl="6" indent="0" algn="ctr" rtl="0">
              <a:spcBef>
                <a:spcPts val="0"/>
              </a:spcBef>
              <a:buNone/>
              <a:defRPr sz="1000" b="0" i="0">
                <a:solidFill>
                  <a:srgbClr val="FE5000"/>
                </a:solidFill>
                <a:latin typeface="Arial"/>
                <a:ea typeface="Arial"/>
                <a:cs typeface="Arial"/>
                <a:sym typeface="Arial"/>
              </a:defRPr>
            </a:lvl7pPr>
            <a:lvl8pPr marL="0" lvl="7" indent="0" algn="ctr" rtl="0">
              <a:spcBef>
                <a:spcPts val="0"/>
              </a:spcBef>
              <a:buNone/>
              <a:defRPr sz="1000" b="0" i="0">
                <a:solidFill>
                  <a:srgbClr val="FE5000"/>
                </a:solidFill>
                <a:latin typeface="Arial"/>
                <a:ea typeface="Arial"/>
                <a:cs typeface="Arial"/>
                <a:sym typeface="Arial"/>
              </a:defRPr>
            </a:lvl8pPr>
            <a:lvl9pPr marL="0" lvl="8" indent="0" algn="ctr" rtl="0">
              <a:spcBef>
                <a:spcPts val="0"/>
              </a:spcBef>
              <a:buNone/>
              <a:defRPr sz="1000" b="0" i="0">
                <a:solidFill>
                  <a:srgbClr val="FE5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r>
              <a:rPr lang="en-US"/>
              <a:t> </a:t>
            </a:r>
            <a:endParaRPr sz="900">
              <a:solidFill>
                <a:srgbClr val="888888"/>
              </a:solidFill>
            </a:endParaRPr>
          </a:p>
        </p:txBody>
      </p:sp>
      <p:sp>
        <p:nvSpPr>
          <p:cNvPr id="455" name="Google Shape;455;p61"/>
          <p:cNvSpPr txBox="1">
            <a:spLocks noGrp="1"/>
          </p:cNvSpPr>
          <p:nvPr>
            <p:ph type="body" idx="7"/>
          </p:nvPr>
        </p:nvSpPr>
        <p:spPr>
          <a:xfrm>
            <a:off x="8954863" y="3179761"/>
            <a:ext cx="2571300" cy="2256000"/>
          </a:xfrm>
          <a:prstGeom prst="rect">
            <a:avLst/>
          </a:prstGeom>
          <a:noFill/>
          <a:ln>
            <a:noFill/>
          </a:ln>
        </p:spPr>
        <p:txBody>
          <a:bodyPr spcFirstLastPara="1" wrap="square" lIns="121900" tIns="60925" rIns="121900" bIns="60925" anchor="t" anchorCtr="0">
            <a:noAutofit/>
          </a:bodyPr>
          <a:lstStyle>
            <a:lvl1pPr marL="457200" lvl="0" indent="-228600" algn="l" rtl="0">
              <a:spcBef>
                <a:spcPts val="1000"/>
              </a:spcBef>
              <a:spcAft>
                <a:spcPts val="0"/>
              </a:spcAft>
              <a:buSzPts val="1400"/>
              <a:buNone/>
              <a:defRPr sz="1400">
                <a:solidFill>
                  <a:schemeClr val="dk1"/>
                </a:solidFill>
              </a:defRPr>
            </a:lvl1pPr>
            <a:lvl2pPr marL="914400" lvl="1" indent="-228600" algn="l" rtl="0">
              <a:spcBef>
                <a:spcPts val="1000"/>
              </a:spcBef>
              <a:spcAft>
                <a:spcPts val="0"/>
              </a:spcAft>
              <a:buSzPts val="1200"/>
              <a:buNone/>
              <a:defRPr sz="1200"/>
            </a:lvl2pPr>
            <a:lvl3pPr marL="1371600" lvl="2" indent="-228600" algn="l" rtl="0">
              <a:spcBef>
                <a:spcPts val="1000"/>
              </a:spcBef>
              <a:spcAft>
                <a:spcPts val="0"/>
              </a:spcAft>
              <a:buSzPts val="1000"/>
              <a:buNone/>
              <a:defRPr sz="1000"/>
            </a:lvl3pPr>
            <a:lvl4pPr marL="1828800" lvl="3" indent="-228600" algn="l" rtl="0">
              <a:spcBef>
                <a:spcPts val="1000"/>
              </a:spcBef>
              <a:spcAft>
                <a:spcPts val="0"/>
              </a:spcAft>
              <a:buSzPts val="900"/>
              <a:buNone/>
              <a:defRPr sz="900"/>
            </a:lvl4pPr>
            <a:lvl5pPr marL="2286000" lvl="4" indent="-228600" algn="l" rtl="0">
              <a:spcBef>
                <a:spcPts val="1000"/>
              </a:spcBef>
              <a:spcAft>
                <a:spcPts val="0"/>
              </a:spcAft>
              <a:buSzPts val="900"/>
              <a:buNone/>
              <a:defRPr sz="900"/>
            </a:lvl5pPr>
            <a:lvl6pPr marL="2743200" lvl="5" indent="-228600" algn="l" rtl="0">
              <a:spcBef>
                <a:spcPts val="1000"/>
              </a:spcBef>
              <a:spcAft>
                <a:spcPts val="0"/>
              </a:spcAft>
              <a:buSzPts val="700"/>
              <a:buNone/>
              <a:defRPr sz="900"/>
            </a:lvl6pPr>
            <a:lvl7pPr marL="3200400" lvl="6" indent="-228600" algn="l" rtl="0">
              <a:spcBef>
                <a:spcPts val="1000"/>
              </a:spcBef>
              <a:spcAft>
                <a:spcPts val="0"/>
              </a:spcAft>
              <a:buSzPts val="700"/>
              <a:buNone/>
              <a:defRPr sz="900"/>
            </a:lvl7pPr>
            <a:lvl8pPr marL="3657600" lvl="7" indent="-228600" algn="l" rtl="0">
              <a:spcBef>
                <a:spcPts val="1000"/>
              </a:spcBef>
              <a:spcAft>
                <a:spcPts val="0"/>
              </a:spcAft>
              <a:buSzPts val="700"/>
              <a:buNone/>
              <a:defRPr sz="900"/>
            </a:lvl8pPr>
            <a:lvl9pPr marL="4114800" lvl="8" indent="-228600" algn="l" rtl="0">
              <a:spcBef>
                <a:spcPts val="1000"/>
              </a:spcBef>
              <a:spcAft>
                <a:spcPts val="0"/>
              </a:spcAft>
              <a:buSzPts val="700"/>
              <a:buNone/>
              <a:defRPr sz="900"/>
            </a:lvl9pPr>
          </a:lstStyle>
          <a:p>
            <a:endParaRPr/>
          </a:p>
        </p:txBody>
      </p:sp>
      <p:sp>
        <p:nvSpPr>
          <p:cNvPr id="456" name="Google Shape;456;p61"/>
          <p:cNvSpPr txBox="1">
            <a:spLocks noGrp="1"/>
          </p:cNvSpPr>
          <p:nvPr>
            <p:ph type="body" idx="8"/>
          </p:nvPr>
        </p:nvSpPr>
        <p:spPr>
          <a:xfrm>
            <a:off x="8954863" y="2263509"/>
            <a:ext cx="2580900" cy="916500"/>
          </a:xfrm>
          <a:prstGeom prst="rect">
            <a:avLst/>
          </a:prstGeom>
          <a:solidFill>
            <a:schemeClr val="lt1"/>
          </a:solidFill>
          <a:ln>
            <a:noFill/>
          </a:ln>
        </p:spPr>
        <p:txBody>
          <a:bodyPr spcFirstLastPara="1" wrap="square" lIns="121900" tIns="60925" rIns="121900" bIns="60925" anchor="b" anchorCtr="0">
            <a:noAutofit/>
          </a:bodyPr>
          <a:lstStyle>
            <a:lvl1pPr marL="457200" lvl="0" indent="-228600" algn="l" rtl="0">
              <a:spcBef>
                <a:spcPts val="1000"/>
              </a:spcBef>
              <a:spcAft>
                <a:spcPts val="0"/>
              </a:spcAft>
              <a:buSzPts val="2400"/>
              <a:buNone/>
              <a:defRPr sz="2400" b="1" i="0">
                <a:solidFill>
                  <a:srgbClr val="FE5000"/>
                </a:solidFill>
                <a:latin typeface="Arial"/>
                <a:ea typeface="Arial"/>
                <a:cs typeface="Arial"/>
                <a:sym typeface="Arial"/>
              </a:defRPr>
            </a:lvl1pPr>
            <a:lvl2pPr marL="914400" lvl="1" indent="-228600" algn="l" rtl="0">
              <a:spcBef>
                <a:spcPts val="1000"/>
              </a:spcBef>
              <a:spcAft>
                <a:spcPts val="0"/>
              </a:spcAft>
              <a:buSzPts val="2000"/>
              <a:buNone/>
              <a:defRPr sz="2000" b="1"/>
            </a:lvl2pPr>
            <a:lvl3pPr marL="1371600" lvl="2" indent="-228600" algn="l" rtl="0">
              <a:spcBef>
                <a:spcPts val="1000"/>
              </a:spcBef>
              <a:spcAft>
                <a:spcPts val="0"/>
              </a:spcAft>
              <a:buSzPts val="1800"/>
              <a:buNone/>
              <a:defRPr sz="1800" b="1"/>
            </a:lvl3pPr>
            <a:lvl4pPr marL="1828800" lvl="3" indent="-228600" algn="l" rtl="0">
              <a:spcBef>
                <a:spcPts val="1000"/>
              </a:spcBef>
              <a:spcAft>
                <a:spcPts val="0"/>
              </a:spcAft>
              <a:buSzPts val="1600"/>
              <a:buNone/>
              <a:defRPr sz="1600" b="1"/>
            </a:lvl4pPr>
            <a:lvl5pPr marL="2286000" lvl="4" indent="-228600" algn="l" rtl="0">
              <a:spcBef>
                <a:spcPts val="1000"/>
              </a:spcBef>
              <a:spcAft>
                <a:spcPts val="0"/>
              </a:spcAft>
              <a:buSzPts val="1600"/>
              <a:buNone/>
              <a:defRPr sz="1600" b="1"/>
            </a:lvl5pPr>
            <a:lvl6pPr marL="2743200" lvl="5" indent="-228600" algn="l" rtl="0">
              <a:spcBef>
                <a:spcPts val="1000"/>
              </a:spcBef>
              <a:spcAft>
                <a:spcPts val="0"/>
              </a:spcAft>
              <a:buSzPts val="1300"/>
              <a:buNone/>
              <a:defRPr sz="1600" b="1"/>
            </a:lvl6pPr>
            <a:lvl7pPr marL="3200400" lvl="6" indent="-228600" algn="l" rtl="0">
              <a:spcBef>
                <a:spcPts val="1000"/>
              </a:spcBef>
              <a:spcAft>
                <a:spcPts val="0"/>
              </a:spcAft>
              <a:buSzPts val="1300"/>
              <a:buNone/>
              <a:defRPr sz="1600" b="1"/>
            </a:lvl7pPr>
            <a:lvl8pPr marL="3657600" lvl="7" indent="-228600" algn="l" rtl="0">
              <a:spcBef>
                <a:spcPts val="1000"/>
              </a:spcBef>
              <a:spcAft>
                <a:spcPts val="0"/>
              </a:spcAft>
              <a:buSzPts val="1300"/>
              <a:buNone/>
              <a:defRPr sz="1600" b="1"/>
            </a:lvl8pPr>
            <a:lvl9pPr marL="4114800" lvl="8" indent="-228600" algn="l" rtl="0">
              <a:spcBef>
                <a:spcPts val="1000"/>
              </a:spcBef>
              <a:spcAft>
                <a:spcPts val="0"/>
              </a:spcAft>
              <a:buSzPts val="1300"/>
              <a:buNone/>
              <a:defRPr sz="1600" b="1"/>
            </a:lvl9pPr>
          </a:lstStyle>
          <a:p>
            <a:endParaRPr/>
          </a:p>
        </p:txBody>
      </p:sp>
      <p:sp>
        <p:nvSpPr>
          <p:cNvPr id="457" name="Google Shape;457;p61"/>
          <p:cNvSpPr txBox="1">
            <a:spLocks noGrp="1"/>
          </p:cNvSpPr>
          <p:nvPr>
            <p:ph type="title"/>
          </p:nvPr>
        </p:nvSpPr>
        <p:spPr>
          <a:xfrm>
            <a:off x="719060" y="973668"/>
            <a:ext cx="10253700" cy="8211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Clr>
                <a:srgbClr val="FE5000"/>
              </a:buClr>
              <a:buSzPts val="3700"/>
              <a:buFont typeface="Arial Black"/>
              <a:buChar char="●"/>
              <a:defRPr sz="3700" b="1" i="0" cap="none">
                <a:solidFill>
                  <a:srgbClr val="FE5000"/>
                </a:solidFill>
                <a:latin typeface="Arial Black"/>
                <a:ea typeface="Arial Black"/>
                <a:cs typeface="Arial Black"/>
                <a:sym typeface="Arial Black"/>
              </a:defRPr>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ransition Slide">
  <p:cSld name="Transition Slide">
    <p:spTree>
      <p:nvGrpSpPr>
        <p:cNvPr id="1" name="Shape 458"/>
        <p:cNvGrpSpPr/>
        <p:nvPr/>
      </p:nvGrpSpPr>
      <p:grpSpPr>
        <a:xfrm>
          <a:off x="0" y="0"/>
          <a:ext cx="0" cy="0"/>
          <a:chOff x="0" y="0"/>
          <a:chExt cx="0" cy="0"/>
        </a:xfrm>
      </p:grpSpPr>
      <p:pic>
        <p:nvPicPr>
          <p:cNvPr id="459" name="Google Shape;459;p62"/>
          <p:cNvPicPr preferRelativeResize="0"/>
          <p:nvPr/>
        </p:nvPicPr>
        <p:blipFill rotWithShape="1">
          <a:blip r:embed="rId2">
            <a:alphaModFix/>
          </a:blip>
          <a:srcRect/>
          <a:stretch/>
        </p:blipFill>
        <p:spPr>
          <a:xfrm rot="10800000" flipH="1">
            <a:off x="0" y="-2"/>
            <a:ext cx="12192000" cy="6858002"/>
          </a:xfrm>
          <a:prstGeom prst="rect">
            <a:avLst/>
          </a:prstGeom>
          <a:noFill/>
          <a:ln>
            <a:noFill/>
          </a:ln>
        </p:spPr>
      </p:pic>
      <p:sp>
        <p:nvSpPr>
          <p:cNvPr id="460" name="Google Shape;460;p62"/>
          <p:cNvSpPr txBox="1">
            <a:spLocks noGrp="1"/>
          </p:cNvSpPr>
          <p:nvPr>
            <p:ph type="title"/>
          </p:nvPr>
        </p:nvSpPr>
        <p:spPr>
          <a:xfrm>
            <a:off x="355565" y="2554376"/>
            <a:ext cx="11438100" cy="6984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Clr>
                <a:schemeClr val="lt1"/>
              </a:buClr>
              <a:buSzPts val="3700"/>
              <a:buFont typeface="Arial Black"/>
              <a:buChar char="●"/>
              <a:defRPr sz="3700" cap="none">
                <a:solidFill>
                  <a:schemeClr val="lt1"/>
                </a:solidFill>
                <a:latin typeface="Arial Black"/>
                <a:ea typeface="Arial Black"/>
                <a:cs typeface="Arial Black"/>
                <a:sym typeface="Arial Black"/>
              </a:defRPr>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461" name="Google Shape;461;p62"/>
          <p:cNvSpPr txBox="1">
            <a:spLocks noGrp="1"/>
          </p:cNvSpPr>
          <p:nvPr>
            <p:ph type="body" idx="1"/>
          </p:nvPr>
        </p:nvSpPr>
        <p:spPr>
          <a:xfrm>
            <a:off x="355564" y="3252940"/>
            <a:ext cx="11438100" cy="783300"/>
          </a:xfrm>
          <a:prstGeom prst="rect">
            <a:avLst/>
          </a:prstGeom>
          <a:noFill/>
          <a:ln>
            <a:noFill/>
          </a:ln>
        </p:spPr>
        <p:txBody>
          <a:bodyPr spcFirstLastPara="1" wrap="square" lIns="121900" tIns="60925" rIns="121900" bIns="60925" anchor="t" anchorCtr="0">
            <a:noAutofit/>
          </a:bodyPr>
          <a:lstStyle>
            <a:lvl1pPr marL="457200" lvl="0" indent="-228600" algn="l" rtl="0">
              <a:spcBef>
                <a:spcPts val="1000"/>
              </a:spcBef>
              <a:spcAft>
                <a:spcPts val="0"/>
              </a:spcAft>
              <a:buSzPts val="2400"/>
              <a:buNone/>
              <a:defRPr sz="2400" b="1">
                <a:solidFill>
                  <a:srgbClr val="FE5000"/>
                </a:solidFill>
              </a:defRPr>
            </a:lvl1pPr>
            <a:lvl2pPr marL="914400" lvl="1" indent="-381000" algn="l" rtl="0">
              <a:spcBef>
                <a:spcPts val="1000"/>
              </a:spcBef>
              <a:spcAft>
                <a:spcPts val="0"/>
              </a:spcAft>
              <a:buSzPts val="2400"/>
              <a:buChar char="○"/>
              <a:defRPr sz="1900"/>
            </a:lvl2pPr>
            <a:lvl3pPr marL="1371600" lvl="2" indent="-381000" algn="l" rtl="0">
              <a:spcBef>
                <a:spcPts val="1000"/>
              </a:spcBef>
              <a:spcAft>
                <a:spcPts val="0"/>
              </a:spcAft>
              <a:buSzPts val="2400"/>
              <a:buChar char="■"/>
              <a:defRPr sz="1900"/>
            </a:lvl3pPr>
            <a:lvl4pPr marL="1828800" lvl="3" indent="-381000" algn="l" rtl="0">
              <a:spcBef>
                <a:spcPts val="1000"/>
              </a:spcBef>
              <a:spcAft>
                <a:spcPts val="0"/>
              </a:spcAft>
              <a:buSzPts val="2400"/>
              <a:buChar char="●"/>
              <a:defRPr sz="1900"/>
            </a:lvl4pPr>
            <a:lvl5pPr marL="2286000" lvl="4" indent="-381000" algn="l" rtl="0">
              <a:spcBef>
                <a:spcPts val="1000"/>
              </a:spcBef>
              <a:spcAft>
                <a:spcPts val="0"/>
              </a:spcAft>
              <a:buSzPts val="2400"/>
              <a:buChar char="○"/>
              <a:defRPr sz="1900"/>
            </a:lvl5pPr>
            <a:lvl6pPr marL="2743200" lvl="5" indent="-349250" algn="l" rtl="0">
              <a:spcBef>
                <a:spcPts val="1000"/>
              </a:spcBef>
              <a:spcAft>
                <a:spcPts val="0"/>
              </a:spcAft>
              <a:buSzPts val="1900"/>
              <a:buChar char="■"/>
              <a:defRPr sz="1900"/>
            </a:lvl6pPr>
            <a:lvl7pPr marL="3200400" lvl="6" indent="-349250" algn="l" rtl="0">
              <a:spcBef>
                <a:spcPts val="1000"/>
              </a:spcBef>
              <a:spcAft>
                <a:spcPts val="0"/>
              </a:spcAft>
              <a:buSzPts val="1900"/>
              <a:buChar char="●"/>
              <a:defRPr sz="1900"/>
            </a:lvl7pPr>
            <a:lvl8pPr marL="3657600" lvl="7" indent="-349250" algn="l" rtl="0">
              <a:spcBef>
                <a:spcPts val="1000"/>
              </a:spcBef>
              <a:spcAft>
                <a:spcPts val="0"/>
              </a:spcAft>
              <a:buSzPts val="1900"/>
              <a:buChar char="○"/>
              <a:defRPr sz="1900"/>
            </a:lvl8pPr>
            <a:lvl9pPr marL="4114800" lvl="8" indent="-349250" algn="l" rtl="0">
              <a:spcBef>
                <a:spcPts val="1000"/>
              </a:spcBef>
              <a:spcAft>
                <a:spcPts val="0"/>
              </a:spcAft>
              <a:buSzPts val="1900"/>
              <a:buChar char="■"/>
              <a:defRPr sz="1900"/>
            </a:lvl9pPr>
          </a:lstStyle>
          <a:p>
            <a:endParaRPr/>
          </a:p>
        </p:txBody>
      </p:sp>
      <p:pic>
        <p:nvPicPr>
          <p:cNvPr id="462" name="Google Shape;462;p62"/>
          <p:cNvPicPr preferRelativeResize="0"/>
          <p:nvPr/>
        </p:nvPicPr>
        <p:blipFill rotWithShape="1">
          <a:blip r:embed="rId3">
            <a:alphaModFix/>
          </a:blip>
          <a:srcRect/>
          <a:stretch/>
        </p:blipFill>
        <p:spPr>
          <a:xfrm>
            <a:off x="10473275" y="5733019"/>
            <a:ext cx="1488315" cy="857463"/>
          </a:xfrm>
          <a:prstGeom prst="rect">
            <a:avLst/>
          </a:prstGeom>
          <a:noFill/>
          <a:ln>
            <a:noFill/>
          </a:ln>
        </p:spPr>
      </p:pic>
      <p:sp>
        <p:nvSpPr>
          <p:cNvPr id="463" name="Google Shape;463;p62"/>
          <p:cNvSpPr txBox="1">
            <a:spLocks noGrp="1"/>
          </p:cNvSpPr>
          <p:nvPr>
            <p:ph type="ftr" idx="11"/>
          </p:nvPr>
        </p:nvSpPr>
        <p:spPr>
          <a:xfrm>
            <a:off x="561112" y="6391841"/>
            <a:ext cx="5318700" cy="3048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464" name="Google Shape;464;p62"/>
          <p:cNvSpPr txBox="1">
            <a:spLocks noGrp="1"/>
          </p:cNvSpPr>
          <p:nvPr>
            <p:ph type="sldNum" idx="12"/>
          </p:nvPr>
        </p:nvSpPr>
        <p:spPr>
          <a:xfrm>
            <a:off x="21780" y="6391839"/>
            <a:ext cx="716100" cy="304800"/>
          </a:xfrm>
          <a:prstGeom prst="rect">
            <a:avLst/>
          </a:prstGeom>
          <a:noFill/>
          <a:ln>
            <a:noFill/>
          </a:ln>
        </p:spPr>
        <p:txBody>
          <a:bodyPr spcFirstLastPara="1" wrap="square" lIns="121900" tIns="60925" rIns="121900" bIns="60925" anchor="ctr" anchorCtr="0">
            <a:noAutofit/>
          </a:bodyPr>
          <a:lstStyle>
            <a:lvl1pPr marL="0" lvl="0" indent="0" algn="ctr" rtl="0">
              <a:spcBef>
                <a:spcPts val="0"/>
              </a:spcBef>
              <a:buNone/>
              <a:defRPr sz="1000" b="0" i="0">
                <a:solidFill>
                  <a:srgbClr val="FE5000"/>
                </a:solidFill>
                <a:latin typeface="Arial"/>
                <a:ea typeface="Arial"/>
                <a:cs typeface="Arial"/>
                <a:sym typeface="Arial"/>
              </a:defRPr>
            </a:lvl1pPr>
            <a:lvl2pPr marL="0" lvl="1" indent="0" algn="ctr" rtl="0">
              <a:spcBef>
                <a:spcPts val="0"/>
              </a:spcBef>
              <a:buNone/>
              <a:defRPr sz="1000" b="0" i="0">
                <a:solidFill>
                  <a:srgbClr val="FE5000"/>
                </a:solidFill>
                <a:latin typeface="Arial"/>
                <a:ea typeface="Arial"/>
                <a:cs typeface="Arial"/>
                <a:sym typeface="Arial"/>
              </a:defRPr>
            </a:lvl2pPr>
            <a:lvl3pPr marL="0" lvl="2" indent="0" algn="ctr" rtl="0">
              <a:spcBef>
                <a:spcPts val="0"/>
              </a:spcBef>
              <a:buNone/>
              <a:defRPr sz="1000" b="0" i="0">
                <a:solidFill>
                  <a:srgbClr val="FE5000"/>
                </a:solidFill>
                <a:latin typeface="Arial"/>
                <a:ea typeface="Arial"/>
                <a:cs typeface="Arial"/>
                <a:sym typeface="Arial"/>
              </a:defRPr>
            </a:lvl3pPr>
            <a:lvl4pPr marL="0" lvl="3" indent="0" algn="ctr" rtl="0">
              <a:spcBef>
                <a:spcPts val="0"/>
              </a:spcBef>
              <a:buNone/>
              <a:defRPr sz="1000" b="0" i="0">
                <a:solidFill>
                  <a:srgbClr val="FE5000"/>
                </a:solidFill>
                <a:latin typeface="Arial"/>
                <a:ea typeface="Arial"/>
                <a:cs typeface="Arial"/>
                <a:sym typeface="Arial"/>
              </a:defRPr>
            </a:lvl4pPr>
            <a:lvl5pPr marL="0" lvl="4" indent="0" algn="ctr" rtl="0">
              <a:spcBef>
                <a:spcPts val="0"/>
              </a:spcBef>
              <a:buNone/>
              <a:defRPr sz="1000" b="0" i="0">
                <a:solidFill>
                  <a:srgbClr val="FE5000"/>
                </a:solidFill>
                <a:latin typeface="Arial"/>
                <a:ea typeface="Arial"/>
                <a:cs typeface="Arial"/>
                <a:sym typeface="Arial"/>
              </a:defRPr>
            </a:lvl5pPr>
            <a:lvl6pPr marL="0" lvl="5" indent="0" algn="ctr" rtl="0">
              <a:spcBef>
                <a:spcPts val="0"/>
              </a:spcBef>
              <a:buNone/>
              <a:defRPr sz="1000" b="0" i="0">
                <a:solidFill>
                  <a:srgbClr val="FE5000"/>
                </a:solidFill>
                <a:latin typeface="Arial"/>
                <a:ea typeface="Arial"/>
                <a:cs typeface="Arial"/>
                <a:sym typeface="Arial"/>
              </a:defRPr>
            </a:lvl6pPr>
            <a:lvl7pPr marL="0" lvl="6" indent="0" algn="ctr" rtl="0">
              <a:spcBef>
                <a:spcPts val="0"/>
              </a:spcBef>
              <a:buNone/>
              <a:defRPr sz="1000" b="0" i="0">
                <a:solidFill>
                  <a:srgbClr val="FE5000"/>
                </a:solidFill>
                <a:latin typeface="Arial"/>
                <a:ea typeface="Arial"/>
                <a:cs typeface="Arial"/>
                <a:sym typeface="Arial"/>
              </a:defRPr>
            </a:lvl7pPr>
            <a:lvl8pPr marL="0" lvl="7" indent="0" algn="ctr" rtl="0">
              <a:spcBef>
                <a:spcPts val="0"/>
              </a:spcBef>
              <a:buNone/>
              <a:defRPr sz="1000" b="0" i="0">
                <a:solidFill>
                  <a:srgbClr val="FE5000"/>
                </a:solidFill>
                <a:latin typeface="Arial"/>
                <a:ea typeface="Arial"/>
                <a:cs typeface="Arial"/>
                <a:sym typeface="Arial"/>
              </a:defRPr>
            </a:lvl8pPr>
            <a:lvl9pPr marL="0" lvl="8" indent="0" algn="ctr" rtl="0">
              <a:spcBef>
                <a:spcPts val="0"/>
              </a:spcBef>
              <a:buNone/>
              <a:defRPr sz="1000" b="0" i="0">
                <a:solidFill>
                  <a:srgbClr val="FE5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r>
              <a:rPr lang="en-US"/>
              <a:t> </a:t>
            </a:r>
            <a:endParaRPr sz="900">
              <a:solidFill>
                <a:srgbClr val="888888"/>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Headline, one text box, white slide">
  <p:cSld name="1_Headline, one text box, white slide">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l="170" t="24178" r="5141" b="7655"/>
          <a:stretch/>
        </p:blipFill>
        <p:spPr>
          <a:xfrm>
            <a:off x="-1" y="0"/>
            <a:ext cx="12192000" cy="6858000"/>
          </a:xfrm>
          <a:prstGeom prst="rect">
            <a:avLst/>
          </a:prstGeom>
          <a:noFill/>
          <a:ln>
            <a:noFill/>
          </a:ln>
        </p:spPr>
      </p:pic>
      <p:sp>
        <p:nvSpPr>
          <p:cNvPr id="52" name="Google Shape;52;p9"/>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b="0" i="0" u="none" strike="noStrike" cap="none">
                <a:solidFill>
                  <a:schemeClr val="dk1"/>
                </a:solidFill>
                <a:latin typeface="Arial"/>
                <a:ea typeface="Arial"/>
                <a:cs typeface="Arial"/>
                <a:sym typeface="Arial"/>
              </a:defRPr>
            </a:lvl1pPr>
            <a:lvl2pPr marL="0" lvl="1" indent="0" algn="ctr" rtl="0">
              <a:spcBef>
                <a:spcPts val="0"/>
              </a:spcBef>
              <a:buNone/>
              <a:defRPr sz="1200" b="0" i="0" u="none" strike="noStrike" cap="none">
                <a:solidFill>
                  <a:schemeClr val="dk1"/>
                </a:solidFill>
                <a:latin typeface="Arial"/>
                <a:ea typeface="Arial"/>
                <a:cs typeface="Arial"/>
                <a:sym typeface="Arial"/>
              </a:defRPr>
            </a:lvl2pPr>
            <a:lvl3pPr marL="0" lvl="2" indent="0" algn="ctr" rtl="0">
              <a:spcBef>
                <a:spcPts val="0"/>
              </a:spcBef>
              <a:buNone/>
              <a:defRPr sz="1200" b="0" i="0" u="none" strike="noStrike" cap="none">
                <a:solidFill>
                  <a:schemeClr val="dk1"/>
                </a:solidFill>
                <a:latin typeface="Arial"/>
                <a:ea typeface="Arial"/>
                <a:cs typeface="Arial"/>
                <a:sym typeface="Arial"/>
              </a:defRPr>
            </a:lvl3pPr>
            <a:lvl4pPr marL="0" lvl="3" indent="0" algn="ctr" rtl="0">
              <a:spcBef>
                <a:spcPts val="0"/>
              </a:spcBef>
              <a:buNone/>
              <a:defRPr sz="1200" b="0" i="0" u="none" strike="noStrike" cap="none">
                <a:solidFill>
                  <a:schemeClr val="dk1"/>
                </a:solidFill>
                <a:latin typeface="Arial"/>
                <a:ea typeface="Arial"/>
                <a:cs typeface="Arial"/>
                <a:sym typeface="Arial"/>
              </a:defRPr>
            </a:lvl4pPr>
            <a:lvl5pPr marL="0" lvl="4" indent="0" algn="ctr" rtl="0">
              <a:spcBef>
                <a:spcPts val="0"/>
              </a:spcBef>
              <a:buNone/>
              <a:defRPr sz="1200" b="0" i="0" u="none" strike="noStrike" cap="none">
                <a:solidFill>
                  <a:schemeClr val="dk1"/>
                </a:solidFill>
                <a:latin typeface="Arial"/>
                <a:ea typeface="Arial"/>
                <a:cs typeface="Arial"/>
                <a:sym typeface="Arial"/>
              </a:defRPr>
            </a:lvl5pPr>
            <a:lvl6pPr marL="0" lvl="5" indent="0" algn="ctr" rtl="0">
              <a:spcBef>
                <a:spcPts val="0"/>
              </a:spcBef>
              <a:buNone/>
              <a:defRPr sz="1200" b="0" i="0" u="none" strike="noStrike" cap="none">
                <a:solidFill>
                  <a:schemeClr val="dk1"/>
                </a:solidFill>
                <a:latin typeface="Arial"/>
                <a:ea typeface="Arial"/>
                <a:cs typeface="Arial"/>
                <a:sym typeface="Arial"/>
              </a:defRPr>
            </a:lvl6pPr>
            <a:lvl7pPr marL="0" lvl="6" indent="0" algn="ctr" rtl="0">
              <a:spcBef>
                <a:spcPts val="0"/>
              </a:spcBef>
              <a:buNone/>
              <a:defRPr sz="1200" b="0" i="0" u="none" strike="noStrike" cap="none">
                <a:solidFill>
                  <a:schemeClr val="dk1"/>
                </a:solidFill>
                <a:latin typeface="Arial"/>
                <a:ea typeface="Arial"/>
                <a:cs typeface="Arial"/>
                <a:sym typeface="Arial"/>
              </a:defRPr>
            </a:lvl7pPr>
            <a:lvl8pPr marL="0" lvl="7" indent="0" algn="ctr" rtl="0">
              <a:spcBef>
                <a:spcPts val="0"/>
              </a:spcBef>
              <a:buNone/>
              <a:defRPr sz="1200" b="0" i="0" u="none" strike="noStrike" cap="none">
                <a:solidFill>
                  <a:schemeClr val="dk1"/>
                </a:solidFill>
                <a:latin typeface="Arial"/>
                <a:ea typeface="Arial"/>
                <a:cs typeface="Arial"/>
                <a:sym typeface="Arial"/>
              </a:defRPr>
            </a:lvl8pPr>
            <a:lvl9pPr marL="0" lvl="8" indent="0" algn="ctr" rtl="0">
              <a:spcBef>
                <a:spcPts val="0"/>
              </a:spcBef>
              <a:buNone/>
              <a:defRPr sz="12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9"/>
          <p:cNvSpPr txBox="1">
            <a:spLocks noGrp="1"/>
          </p:cNvSpPr>
          <p:nvPr>
            <p:ph type="title"/>
          </p:nvPr>
        </p:nvSpPr>
        <p:spPr>
          <a:xfrm>
            <a:off x="391821" y="365125"/>
            <a:ext cx="11438100" cy="6984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chemeClr val="dk1"/>
              </a:buClr>
              <a:buSzPts val="3700"/>
              <a:buFont typeface="Arial Black"/>
              <a:buNone/>
              <a:defRPr sz="3700" b="0"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54" name="Google Shape;54;p9"/>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b="0" i="0" u="none" strike="noStrike" cap="none">
                <a:solidFill>
                  <a:schemeClr val="dk1"/>
                </a:solidFill>
                <a:latin typeface="Arial"/>
                <a:ea typeface="Arial"/>
                <a:cs typeface="Arial"/>
                <a:sym typeface="Arial"/>
              </a:rPr>
              <a:t>CONFIDENTIAL </a:t>
            </a:r>
            <a:r>
              <a:rPr lang="en-US" sz="800">
                <a:solidFill>
                  <a:schemeClr val="dk1"/>
                </a:solidFill>
              </a:rPr>
              <a:t>© Copyright EnterpriseDB Corporation, 2020. </a:t>
            </a:r>
            <a:r>
              <a:rPr lang="en-US" sz="800" b="0" i="0" u="none" strike="noStrike" cap="none">
                <a:solidFill>
                  <a:schemeClr val="dk1"/>
                </a:solidFill>
                <a:latin typeface="Arial"/>
                <a:ea typeface="Arial"/>
                <a:cs typeface="Arial"/>
                <a:sym typeface="Arial"/>
              </a:rPr>
              <a:t>All rights reserved.</a:t>
            </a:r>
            <a:endParaRPr sz="800" b="0" i="0" u="none" strike="noStrike" cap="none">
              <a:solidFill>
                <a:schemeClr val="dk1"/>
              </a:solidFill>
              <a:latin typeface="Arial"/>
              <a:ea typeface="Arial"/>
              <a:cs typeface="Arial"/>
              <a:sym typeface="Arial"/>
            </a:endParaRPr>
          </a:p>
        </p:txBody>
      </p:sp>
      <p:sp>
        <p:nvSpPr>
          <p:cNvPr id="55" name="Google Shape;55;p9"/>
          <p:cNvSpPr txBox="1">
            <a:spLocks noGrp="1"/>
          </p:cNvSpPr>
          <p:nvPr>
            <p:ph type="body" idx="1"/>
          </p:nvPr>
        </p:nvSpPr>
        <p:spPr>
          <a:xfrm>
            <a:off x="391821" y="1531923"/>
            <a:ext cx="11438100" cy="43044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56" name="Google Shape;56;p9"/>
          <p:cNvPicPr preferRelativeResize="0"/>
          <p:nvPr/>
        </p:nvPicPr>
        <p:blipFill rotWithShape="1">
          <a:blip r:embed="rId3">
            <a:alphaModFix/>
          </a:blip>
          <a:srcRect/>
          <a:stretch/>
        </p:blipFill>
        <p:spPr>
          <a:xfrm>
            <a:off x="10775016" y="6131138"/>
            <a:ext cx="1118021" cy="6441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ext Left, image right, White Slide">
  <p:cSld name="1_Text Left, image right, White Slide">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l="150" t="9416" r="-150" b="35126"/>
          <a:stretch/>
        </p:blipFill>
        <p:spPr>
          <a:xfrm>
            <a:off x="0" y="1"/>
            <a:ext cx="12192000" cy="6858000"/>
          </a:xfrm>
          <a:prstGeom prst="rect">
            <a:avLst/>
          </a:prstGeom>
          <a:noFill/>
          <a:ln>
            <a:noFill/>
          </a:ln>
        </p:spPr>
      </p:pic>
      <p:sp>
        <p:nvSpPr>
          <p:cNvPr id="59" name="Google Shape;59;p10"/>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b="0" i="0" u="none" strike="noStrike" cap="none">
                <a:solidFill>
                  <a:schemeClr val="dk1"/>
                </a:solidFill>
                <a:latin typeface="Arial"/>
                <a:ea typeface="Arial"/>
                <a:cs typeface="Arial"/>
                <a:sym typeface="Arial"/>
              </a:defRPr>
            </a:lvl1pPr>
            <a:lvl2pPr marL="0" lvl="1" indent="0" algn="ctr" rtl="0">
              <a:spcBef>
                <a:spcPts val="0"/>
              </a:spcBef>
              <a:buNone/>
              <a:defRPr sz="1200" b="0" i="0" u="none" strike="noStrike" cap="none">
                <a:solidFill>
                  <a:schemeClr val="dk1"/>
                </a:solidFill>
                <a:latin typeface="Arial"/>
                <a:ea typeface="Arial"/>
                <a:cs typeface="Arial"/>
                <a:sym typeface="Arial"/>
              </a:defRPr>
            </a:lvl2pPr>
            <a:lvl3pPr marL="0" lvl="2" indent="0" algn="ctr" rtl="0">
              <a:spcBef>
                <a:spcPts val="0"/>
              </a:spcBef>
              <a:buNone/>
              <a:defRPr sz="1200" b="0" i="0" u="none" strike="noStrike" cap="none">
                <a:solidFill>
                  <a:schemeClr val="dk1"/>
                </a:solidFill>
                <a:latin typeface="Arial"/>
                <a:ea typeface="Arial"/>
                <a:cs typeface="Arial"/>
                <a:sym typeface="Arial"/>
              </a:defRPr>
            </a:lvl3pPr>
            <a:lvl4pPr marL="0" lvl="3" indent="0" algn="ctr" rtl="0">
              <a:spcBef>
                <a:spcPts val="0"/>
              </a:spcBef>
              <a:buNone/>
              <a:defRPr sz="1200" b="0" i="0" u="none" strike="noStrike" cap="none">
                <a:solidFill>
                  <a:schemeClr val="dk1"/>
                </a:solidFill>
                <a:latin typeface="Arial"/>
                <a:ea typeface="Arial"/>
                <a:cs typeface="Arial"/>
                <a:sym typeface="Arial"/>
              </a:defRPr>
            </a:lvl4pPr>
            <a:lvl5pPr marL="0" lvl="4" indent="0" algn="ctr" rtl="0">
              <a:spcBef>
                <a:spcPts val="0"/>
              </a:spcBef>
              <a:buNone/>
              <a:defRPr sz="1200" b="0" i="0" u="none" strike="noStrike" cap="none">
                <a:solidFill>
                  <a:schemeClr val="dk1"/>
                </a:solidFill>
                <a:latin typeface="Arial"/>
                <a:ea typeface="Arial"/>
                <a:cs typeface="Arial"/>
                <a:sym typeface="Arial"/>
              </a:defRPr>
            </a:lvl5pPr>
            <a:lvl6pPr marL="0" lvl="5" indent="0" algn="ctr" rtl="0">
              <a:spcBef>
                <a:spcPts val="0"/>
              </a:spcBef>
              <a:buNone/>
              <a:defRPr sz="1200" b="0" i="0" u="none" strike="noStrike" cap="none">
                <a:solidFill>
                  <a:schemeClr val="dk1"/>
                </a:solidFill>
                <a:latin typeface="Arial"/>
                <a:ea typeface="Arial"/>
                <a:cs typeface="Arial"/>
                <a:sym typeface="Arial"/>
              </a:defRPr>
            </a:lvl6pPr>
            <a:lvl7pPr marL="0" lvl="6" indent="0" algn="ctr" rtl="0">
              <a:spcBef>
                <a:spcPts val="0"/>
              </a:spcBef>
              <a:buNone/>
              <a:defRPr sz="1200" b="0" i="0" u="none" strike="noStrike" cap="none">
                <a:solidFill>
                  <a:schemeClr val="dk1"/>
                </a:solidFill>
                <a:latin typeface="Arial"/>
                <a:ea typeface="Arial"/>
                <a:cs typeface="Arial"/>
                <a:sym typeface="Arial"/>
              </a:defRPr>
            </a:lvl7pPr>
            <a:lvl8pPr marL="0" lvl="7" indent="0" algn="ctr" rtl="0">
              <a:spcBef>
                <a:spcPts val="0"/>
              </a:spcBef>
              <a:buNone/>
              <a:defRPr sz="1200" b="0" i="0" u="none" strike="noStrike" cap="none">
                <a:solidFill>
                  <a:schemeClr val="dk1"/>
                </a:solidFill>
                <a:latin typeface="Arial"/>
                <a:ea typeface="Arial"/>
                <a:cs typeface="Arial"/>
                <a:sym typeface="Arial"/>
              </a:defRPr>
            </a:lvl8pPr>
            <a:lvl9pPr marL="0" lvl="8" indent="0" algn="ctr" rtl="0">
              <a:spcBef>
                <a:spcPts val="0"/>
              </a:spcBef>
              <a:buNone/>
              <a:defRPr sz="12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10"/>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b="0" i="0" u="none" strike="noStrike" cap="none">
                <a:solidFill>
                  <a:schemeClr val="dk1"/>
                </a:solidFill>
                <a:latin typeface="Arial"/>
                <a:ea typeface="Arial"/>
                <a:cs typeface="Arial"/>
                <a:sym typeface="Arial"/>
              </a:rPr>
              <a:t>CONFIDENTIAL </a:t>
            </a:r>
            <a:r>
              <a:rPr lang="en-US" sz="800">
                <a:solidFill>
                  <a:schemeClr val="dk1"/>
                </a:solidFill>
              </a:rPr>
              <a:t>© Copyright EnterpriseDB Corporation, 2020. </a:t>
            </a:r>
            <a:r>
              <a:rPr lang="en-US" sz="800" b="0" i="0" u="none" strike="noStrike" cap="none">
                <a:solidFill>
                  <a:schemeClr val="dk1"/>
                </a:solidFill>
                <a:latin typeface="Arial"/>
                <a:ea typeface="Arial"/>
                <a:cs typeface="Arial"/>
                <a:sym typeface="Arial"/>
              </a:rPr>
              <a:t>All rights reserved.</a:t>
            </a:r>
            <a:endParaRPr sz="800" b="0" i="0" u="none" strike="noStrike" cap="none">
              <a:solidFill>
                <a:schemeClr val="dk1"/>
              </a:solidFill>
              <a:latin typeface="Arial"/>
              <a:ea typeface="Arial"/>
              <a:cs typeface="Arial"/>
              <a:sym typeface="Arial"/>
            </a:endParaRPr>
          </a:p>
        </p:txBody>
      </p:sp>
      <p:sp>
        <p:nvSpPr>
          <p:cNvPr id="61" name="Google Shape;61;p10"/>
          <p:cNvSpPr txBox="1">
            <a:spLocks noGrp="1"/>
          </p:cNvSpPr>
          <p:nvPr>
            <p:ph type="title"/>
          </p:nvPr>
        </p:nvSpPr>
        <p:spPr>
          <a:xfrm>
            <a:off x="391821" y="365125"/>
            <a:ext cx="11438100" cy="6984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chemeClr val="dk1"/>
              </a:buClr>
              <a:buSzPts val="3700"/>
              <a:buFont typeface="Arial Black"/>
              <a:buNone/>
              <a:defRPr sz="3700" b="0"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62" name="Google Shape;62;p10"/>
          <p:cNvSpPr txBox="1">
            <a:spLocks noGrp="1"/>
          </p:cNvSpPr>
          <p:nvPr>
            <p:ph type="body" idx="1"/>
          </p:nvPr>
        </p:nvSpPr>
        <p:spPr>
          <a:xfrm>
            <a:off x="391823" y="1077513"/>
            <a:ext cx="11438100" cy="7833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rgbClr val="EC7224"/>
              </a:buClr>
              <a:buSzPts val="2700"/>
              <a:buFont typeface="Arial"/>
              <a:buNone/>
              <a:defRPr sz="2700" b="1" i="0" u="none" strike="noStrike" cap="none">
                <a:solidFill>
                  <a:srgbClr val="EC7224"/>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63" name="Google Shape;63;p10"/>
          <p:cNvSpPr txBox="1">
            <a:spLocks noGrp="1"/>
          </p:cNvSpPr>
          <p:nvPr>
            <p:ph type="body" idx="2"/>
          </p:nvPr>
        </p:nvSpPr>
        <p:spPr>
          <a:xfrm>
            <a:off x="391821" y="2254248"/>
            <a:ext cx="56067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64" name="Google Shape;64;p10"/>
          <p:cNvSpPr txBox="1">
            <a:spLocks noGrp="1"/>
          </p:cNvSpPr>
          <p:nvPr>
            <p:ph type="body" idx="3"/>
          </p:nvPr>
        </p:nvSpPr>
        <p:spPr>
          <a:xfrm>
            <a:off x="6286064" y="2254247"/>
            <a:ext cx="56067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65" name="Google Shape;65;p10"/>
          <p:cNvPicPr preferRelativeResize="0"/>
          <p:nvPr/>
        </p:nvPicPr>
        <p:blipFill rotWithShape="1">
          <a:blip r:embed="rId3">
            <a:alphaModFix/>
          </a:blip>
          <a:srcRect/>
          <a:stretch/>
        </p:blipFill>
        <p:spPr>
          <a:xfrm>
            <a:off x="10767004" y="6138843"/>
            <a:ext cx="1106518" cy="63749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riple Column Text, White Slide">
  <p:cSld name="1_Triple Column Text, White Slide">
    <p:spTree>
      <p:nvGrpSpPr>
        <p:cNvPr id="1"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l="170" t="24178" r="5141" b="7655"/>
          <a:stretch/>
        </p:blipFill>
        <p:spPr>
          <a:xfrm>
            <a:off x="-1" y="0"/>
            <a:ext cx="12192000" cy="6858000"/>
          </a:xfrm>
          <a:prstGeom prst="rect">
            <a:avLst/>
          </a:prstGeom>
          <a:noFill/>
          <a:ln>
            <a:noFill/>
          </a:ln>
        </p:spPr>
      </p:pic>
      <p:sp>
        <p:nvSpPr>
          <p:cNvPr id="68" name="Google Shape;68;p11"/>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a:solidFill>
                  <a:schemeClr val="dk1"/>
                </a:solidFill>
                <a:latin typeface="Arial"/>
                <a:ea typeface="Arial"/>
                <a:cs typeface="Arial"/>
                <a:sym typeface="Arial"/>
              </a:defRPr>
            </a:lvl1pPr>
            <a:lvl2pPr marL="0" lvl="1" indent="0" algn="ctr" rtl="0">
              <a:spcBef>
                <a:spcPts val="0"/>
              </a:spcBef>
              <a:buNone/>
              <a:defRPr sz="1200">
                <a:solidFill>
                  <a:schemeClr val="dk1"/>
                </a:solidFill>
                <a:latin typeface="Arial"/>
                <a:ea typeface="Arial"/>
                <a:cs typeface="Arial"/>
                <a:sym typeface="Arial"/>
              </a:defRPr>
            </a:lvl2pPr>
            <a:lvl3pPr marL="0" lvl="2" indent="0" algn="ctr" rtl="0">
              <a:spcBef>
                <a:spcPts val="0"/>
              </a:spcBef>
              <a:buNone/>
              <a:defRPr sz="1200">
                <a:solidFill>
                  <a:schemeClr val="dk1"/>
                </a:solidFill>
                <a:latin typeface="Arial"/>
                <a:ea typeface="Arial"/>
                <a:cs typeface="Arial"/>
                <a:sym typeface="Arial"/>
              </a:defRPr>
            </a:lvl3pPr>
            <a:lvl4pPr marL="0" lvl="3" indent="0" algn="ctr" rtl="0">
              <a:spcBef>
                <a:spcPts val="0"/>
              </a:spcBef>
              <a:buNone/>
              <a:defRPr sz="1200">
                <a:solidFill>
                  <a:schemeClr val="dk1"/>
                </a:solidFill>
                <a:latin typeface="Arial"/>
                <a:ea typeface="Arial"/>
                <a:cs typeface="Arial"/>
                <a:sym typeface="Arial"/>
              </a:defRPr>
            </a:lvl4pPr>
            <a:lvl5pPr marL="0" lvl="4" indent="0" algn="ctr" rtl="0">
              <a:spcBef>
                <a:spcPts val="0"/>
              </a:spcBef>
              <a:buNone/>
              <a:defRPr sz="1200">
                <a:solidFill>
                  <a:schemeClr val="dk1"/>
                </a:solidFill>
                <a:latin typeface="Arial"/>
                <a:ea typeface="Arial"/>
                <a:cs typeface="Arial"/>
                <a:sym typeface="Arial"/>
              </a:defRPr>
            </a:lvl5pPr>
            <a:lvl6pPr marL="0" lvl="5" indent="0" algn="ctr" rtl="0">
              <a:spcBef>
                <a:spcPts val="0"/>
              </a:spcBef>
              <a:buNone/>
              <a:defRPr sz="1200">
                <a:solidFill>
                  <a:schemeClr val="dk1"/>
                </a:solidFill>
                <a:latin typeface="Arial"/>
                <a:ea typeface="Arial"/>
                <a:cs typeface="Arial"/>
                <a:sym typeface="Arial"/>
              </a:defRPr>
            </a:lvl6pPr>
            <a:lvl7pPr marL="0" lvl="6" indent="0" algn="ctr" rtl="0">
              <a:spcBef>
                <a:spcPts val="0"/>
              </a:spcBef>
              <a:buNone/>
              <a:defRPr sz="1200">
                <a:solidFill>
                  <a:schemeClr val="dk1"/>
                </a:solidFill>
                <a:latin typeface="Arial"/>
                <a:ea typeface="Arial"/>
                <a:cs typeface="Arial"/>
                <a:sym typeface="Arial"/>
              </a:defRPr>
            </a:lvl7pPr>
            <a:lvl8pPr marL="0" lvl="7" indent="0" algn="ctr" rtl="0">
              <a:spcBef>
                <a:spcPts val="0"/>
              </a:spcBef>
              <a:buNone/>
              <a:defRPr sz="1200">
                <a:solidFill>
                  <a:schemeClr val="dk1"/>
                </a:solidFill>
                <a:latin typeface="Arial"/>
                <a:ea typeface="Arial"/>
                <a:cs typeface="Arial"/>
                <a:sym typeface="Arial"/>
              </a:defRPr>
            </a:lvl8pPr>
            <a:lvl9pPr marL="0" lvl="8" indent="0" algn="ctr" rtl="0">
              <a:spcBef>
                <a:spcPts val="0"/>
              </a:spcBef>
              <a:buNone/>
              <a:defRPr sz="12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9" name="Google Shape;69;p11"/>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CONFIDENTIAL </a:t>
            </a:r>
            <a:r>
              <a:rPr lang="en-US" sz="800">
                <a:solidFill>
                  <a:schemeClr val="dk1"/>
                </a:solidFill>
              </a:rPr>
              <a:t>© Copyright EnterpriseDB Corporation, 2020. </a:t>
            </a:r>
            <a:r>
              <a:rPr lang="en-US" sz="800">
                <a:solidFill>
                  <a:schemeClr val="dk1"/>
                </a:solidFill>
                <a:latin typeface="Arial"/>
                <a:ea typeface="Arial"/>
                <a:cs typeface="Arial"/>
                <a:sym typeface="Arial"/>
              </a:rPr>
              <a:t>All rights reserved.</a:t>
            </a:r>
            <a:endParaRPr sz="800">
              <a:solidFill>
                <a:schemeClr val="dk1"/>
              </a:solidFill>
              <a:latin typeface="Arial"/>
              <a:ea typeface="Arial"/>
              <a:cs typeface="Arial"/>
              <a:sym typeface="Arial"/>
            </a:endParaRPr>
          </a:p>
        </p:txBody>
      </p:sp>
      <p:sp>
        <p:nvSpPr>
          <p:cNvPr id="70" name="Google Shape;70;p11"/>
          <p:cNvSpPr txBox="1">
            <a:spLocks noGrp="1"/>
          </p:cNvSpPr>
          <p:nvPr>
            <p:ph type="title"/>
          </p:nvPr>
        </p:nvSpPr>
        <p:spPr>
          <a:xfrm>
            <a:off x="391821" y="365125"/>
            <a:ext cx="11438100" cy="6984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chemeClr val="dk1"/>
              </a:buClr>
              <a:buSzPts val="3700"/>
              <a:buFont typeface="Arial Black"/>
              <a:buNone/>
              <a:defRPr sz="3700" b="0"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71" name="Google Shape;71;p11"/>
          <p:cNvSpPr txBox="1">
            <a:spLocks noGrp="1"/>
          </p:cNvSpPr>
          <p:nvPr>
            <p:ph type="body" idx="1"/>
          </p:nvPr>
        </p:nvSpPr>
        <p:spPr>
          <a:xfrm>
            <a:off x="391823" y="1077513"/>
            <a:ext cx="11438100" cy="7833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rgbClr val="EC7224"/>
              </a:buClr>
              <a:buSzPts val="2700"/>
              <a:buFont typeface="Arial"/>
              <a:buNone/>
              <a:defRPr sz="2700" b="1" i="0" u="none" strike="noStrike" cap="none">
                <a:solidFill>
                  <a:srgbClr val="EC7224"/>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72" name="Google Shape;72;p11"/>
          <p:cNvSpPr txBox="1">
            <a:spLocks noGrp="1"/>
          </p:cNvSpPr>
          <p:nvPr>
            <p:ph type="body" idx="2"/>
          </p:nvPr>
        </p:nvSpPr>
        <p:spPr>
          <a:xfrm>
            <a:off x="391823" y="2254247"/>
            <a:ext cx="34656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73" name="Google Shape;73;p11"/>
          <p:cNvSpPr txBox="1">
            <a:spLocks noGrp="1"/>
          </p:cNvSpPr>
          <p:nvPr>
            <p:ph type="body" idx="3"/>
          </p:nvPr>
        </p:nvSpPr>
        <p:spPr>
          <a:xfrm>
            <a:off x="4378072" y="2254247"/>
            <a:ext cx="34656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74" name="Google Shape;74;p11"/>
          <p:cNvSpPr txBox="1">
            <a:spLocks noGrp="1"/>
          </p:cNvSpPr>
          <p:nvPr>
            <p:ph type="body" idx="4"/>
          </p:nvPr>
        </p:nvSpPr>
        <p:spPr>
          <a:xfrm>
            <a:off x="8364321" y="2254247"/>
            <a:ext cx="34656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75" name="Google Shape;75;p11"/>
          <p:cNvPicPr preferRelativeResize="0"/>
          <p:nvPr/>
        </p:nvPicPr>
        <p:blipFill rotWithShape="1">
          <a:blip r:embed="rId3">
            <a:alphaModFix/>
          </a:blip>
          <a:srcRect/>
          <a:stretch/>
        </p:blipFill>
        <p:spPr>
          <a:xfrm>
            <a:off x="10775016" y="6131138"/>
            <a:ext cx="1118021" cy="6441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ext Left, image right, White Slide">
  <p:cSld name="Text Left, image right, White Slide">
    <p:spTree>
      <p:nvGrpSpPr>
        <p:cNvPr id="1" name="Shape 76"/>
        <p:cNvGrpSpPr/>
        <p:nvPr/>
      </p:nvGrpSpPr>
      <p:grpSpPr>
        <a:xfrm>
          <a:off x="0" y="0"/>
          <a:ext cx="0" cy="0"/>
          <a:chOff x="0" y="0"/>
          <a:chExt cx="0" cy="0"/>
        </a:xfrm>
      </p:grpSpPr>
      <p:pic>
        <p:nvPicPr>
          <p:cNvPr id="77" name="Google Shape;77;p12"/>
          <p:cNvPicPr preferRelativeResize="0"/>
          <p:nvPr/>
        </p:nvPicPr>
        <p:blipFill rotWithShape="1">
          <a:blip r:embed="rId2">
            <a:alphaModFix/>
          </a:blip>
          <a:srcRect l="170" t="24178" r="5141" b="7655"/>
          <a:stretch/>
        </p:blipFill>
        <p:spPr>
          <a:xfrm>
            <a:off x="-1" y="1"/>
            <a:ext cx="12192000" cy="6858000"/>
          </a:xfrm>
          <a:prstGeom prst="rect">
            <a:avLst/>
          </a:prstGeom>
          <a:noFill/>
          <a:ln>
            <a:noFill/>
          </a:ln>
        </p:spPr>
      </p:pic>
      <p:sp>
        <p:nvSpPr>
          <p:cNvPr id="78" name="Google Shape;78;p12"/>
          <p:cNvSpPr txBox="1">
            <a:spLocks noGrp="1"/>
          </p:cNvSpPr>
          <p:nvPr>
            <p:ph type="sldNum" idx="12"/>
          </p:nvPr>
        </p:nvSpPr>
        <p:spPr>
          <a:xfrm>
            <a:off x="97956" y="6590480"/>
            <a:ext cx="257700" cy="197700"/>
          </a:xfrm>
          <a:prstGeom prst="rect">
            <a:avLst/>
          </a:prstGeom>
          <a:noFill/>
          <a:ln>
            <a:noFill/>
          </a:ln>
        </p:spPr>
        <p:txBody>
          <a:bodyPr spcFirstLastPara="1" wrap="square" lIns="0" tIns="0" rIns="0" bIns="0" anchor="b" anchorCtr="0">
            <a:noAutofit/>
          </a:bodyPr>
          <a:lstStyle>
            <a:lvl1pPr marL="0" lvl="0" indent="0" algn="ctr" rtl="0">
              <a:spcBef>
                <a:spcPts val="0"/>
              </a:spcBef>
              <a:buNone/>
              <a:defRPr sz="1200">
                <a:solidFill>
                  <a:schemeClr val="dk1"/>
                </a:solidFill>
                <a:latin typeface="Arial"/>
                <a:ea typeface="Arial"/>
                <a:cs typeface="Arial"/>
                <a:sym typeface="Arial"/>
              </a:defRPr>
            </a:lvl1pPr>
            <a:lvl2pPr marL="0" lvl="1" indent="0" algn="ctr" rtl="0">
              <a:spcBef>
                <a:spcPts val="0"/>
              </a:spcBef>
              <a:buNone/>
              <a:defRPr sz="1200">
                <a:solidFill>
                  <a:schemeClr val="dk1"/>
                </a:solidFill>
                <a:latin typeface="Arial"/>
                <a:ea typeface="Arial"/>
                <a:cs typeface="Arial"/>
                <a:sym typeface="Arial"/>
              </a:defRPr>
            </a:lvl2pPr>
            <a:lvl3pPr marL="0" lvl="2" indent="0" algn="ctr" rtl="0">
              <a:spcBef>
                <a:spcPts val="0"/>
              </a:spcBef>
              <a:buNone/>
              <a:defRPr sz="1200">
                <a:solidFill>
                  <a:schemeClr val="dk1"/>
                </a:solidFill>
                <a:latin typeface="Arial"/>
                <a:ea typeface="Arial"/>
                <a:cs typeface="Arial"/>
                <a:sym typeface="Arial"/>
              </a:defRPr>
            </a:lvl3pPr>
            <a:lvl4pPr marL="0" lvl="3" indent="0" algn="ctr" rtl="0">
              <a:spcBef>
                <a:spcPts val="0"/>
              </a:spcBef>
              <a:buNone/>
              <a:defRPr sz="1200">
                <a:solidFill>
                  <a:schemeClr val="dk1"/>
                </a:solidFill>
                <a:latin typeface="Arial"/>
                <a:ea typeface="Arial"/>
                <a:cs typeface="Arial"/>
                <a:sym typeface="Arial"/>
              </a:defRPr>
            </a:lvl4pPr>
            <a:lvl5pPr marL="0" lvl="4" indent="0" algn="ctr" rtl="0">
              <a:spcBef>
                <a:spcPts val="0"/>
              </a:spcBef>
              <a:buNone/>
              <a:defRPr sz="1200">
                <a:solidFill>
                  <a:schemeClr val="dk1"/>
                </a:solidFill>
                <a:latin typeface="Arial"/>
                <a:ea typeface="Arial"/>
                <a:cs typeface="Arial"/>
                <a:sym typeface="Arial"/>
              </a:defRPr>
            </a:lvl5pPr>
            <a:lvl6pPr marL="0" lvl="5" indent="0" algn="ctr" rtl="0">
              <a:spcBef>
                <a:spcPts val="0"/>
              </a:spcBef>
              <a:buNone/>
              <a:defRPr sz="1200">
                <a:solidFill>
                  <a:schemeClr val="dk1"/>
                </a:solidFill>
                <a:latin typeface="Arial"/>
                <a:ea typeface="Arial"/>
                <a:cs typeface="Arial"/>
                <a:sym typeface="Arial"/>
              </a:defRPr>
            </a:lvl6pPr>
            <a:lvl7pPr marL="0" lvl="6" indent="0" algn="ctr" rtl="0">
              <a:spcBef>
                <a:spcPts val="0"/>
              </a:spcBef>
              <a:buNone/>
              <a:defRPr sz="1200">
                <a:solidFill>
                  <a:schemeClr val="dk1"/>
                </a:solidFill>
                <a:latin typeface="Arial"/>
                <a:ea typeface="Arial"/>
                <a:cs typeface="Arial"/>
                <a:sym typeface="Arial"/>
              </a:defRPr>
            </a:lvl7pPr>
            <a:lvl8pPr marL="0" lvl="7" indent="0" algn="ctr" rtl="0">
              <a:spcBef>
                <a:spcPts val="0"/>
              </a:spcBef>
              <a:buNone/>
              <a:defRPr sz="1200">
                <a:solidFill>
                  <a:schemeClr val="dk1"/>
                </a:solidFill>
                <a:latin typeface="Arial"/>
                <a:ea typeface="Arial"/>
                <a:cs typeface="Arial"/>
                <a:sym typeface="Arial"/>
              </a:defRPr>
            </a:lvl8pPr>
            <a:lvl9pPr marL="0" lvl="8" indent="0" algn="ctr" rtl="0">
              <a:spcBef>
                <a:spcPts val="0"/>
              </a:spcBef>
              <a:buNone/>
              <a:defRPr sz="12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9" name="Google Shape;79;p12"/>
          <p:cNvSpPr txBox="1"/>
          <p:nvPr/>
        </p:nvSpPr>
        <p:spPr>
          <a:xfrm>
            <a:off x="394668" y="6570747"/>
            <a:ext cx="5192400" cy="287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800">
                <a:solidFill>
                  <a:schemeClr val="dk1"/>
                </a:solidFill>
                <a:latin typeface="Arial"/>
                <a:ea typeface="Arial"/>
                <a:cs typeface="Arial"/>
                <a:sym typeface="Arial"/>
              </a:rPr>
              <a:t>CONFIDENTIAL </a:t>
            </a:r>
            <a:r>
              <a:rPr lang="en-US" sz="800">
                <a:solidFill>
                  <a:schemeClr val="dk1"/>
                </a:solidFill>
              </a:rPr>
              <a:t>© Copyright EnterpriseDB Corporation, 2020. </a:t>
            </a:r>
            <a:r>
              <a:rPr lang="en-US" sz="800">
                <a:solidFill>
                  <a:schemeClr val="dk1"/>
                </a:solidFill>
                <a:latin typeface="Arial"/>
                <a:ea typeface="Arial"/>
                <a:cs typeface="Arial"/>
                <a:sym typeface="Arial"/>
              </a:rPr>
              <a:t>All rights reserved.</a:t>
            </a:r>
            <a:endParaRPr sz="800">
              <a:solidFill>
                <a:schemeClr val="dk1"/>
              </a:solidFill>
              <a:latin typeface="Arial"/>
              <a:ea typeface="Arial"/>
              <a:cs typeface="Arial"/>
              <a:sym typeface="Arial"/>
            </a:endParaRPr>
          </a:p>
        </p:txBody>
      </p:sp>
      <p:sp>
        <p:nvSpPr>
          <p:cNvPr id="80" name="Google Shape;80;p12"/>
          <p:cNvSpPr txBox="1">
            <a:spLocks noGrp="1"/>
          </p:cNvSpPr>
          <p:nvPr>
            <p:ph type="title"/>
          </p:nvPr>
        </p:nvSpPr>
        <p:spPr>
          <a:xfrm>
            <a:off x="391821" y="365125"/>
            <a:ext cx="11438100" cy="6984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0"/>
              </a:spcBef>
              <a:spcAft>
                <a:spcPts val="0"/>
              </a:spcAft>
              <a:buClr>
                <a:schemeClr val="dk1"/>
              </a:buClr>
              <a:buSzPts val="3700"/>
              <a:buFont typeface="Arial Black"/>
              <a:buNone/>
              <a:defRPr sz="3700" b="0"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81" name="Google Shape;81;p12"/>
          <p:cNvSpPr txBox="1">
            <a:spLocks noGrp="1"/>
          </p:cNvSpPr>
          <p:nvPr>
            <p:ph type="body" idx="1"/>
          </p:nvPr>
        </p:nvSpPr>
        <p:spPr>
          <a:xfrm>
            <a:off x="391823" y="1077513"/>
            <a:ext cx="11438100" cy="783300"/>
          </a:xfrm>
          <a:prstGeom prst="rect">
            <a:avLst/>
          </a:prstGeom>
          <a:noFill/>
          <a:ln>
            <a:noFill/>
          </a:ln>
        </p:spPr>
        <p:txBody>
          <a:bodyPr spcFirstLastPara="1" wrap="square" lIns="121900" tIns="60925" rIns="121900" bIns="60925" anchor="t" anchorCtr="0">
            <a:noAutofit/>
          </a:bodyPr>
          <a:lstStyle>
            <a:lvl1pPr marL="457200" marR="0" lvl="0" indent="-228600" algn="l" rtl="0">
              <a:lnSpc>
                <a:spcPct val="90000"/>
              </a:lnSpc>
              <a:spcBef>
                <a:spcPts val="1300"/>
              </a:spcBef>
              <a:spcAft>
                <a:spcPts val="0"/>
              </a:spcAft>
              <a:buClr>
                <a:srgbClr val="EC7224"/>
              </a:buClr>
              <a:buSzPts val="2700"/>
              <a:buFont typeface="Arial"/>
              <a:buNone/>
              <a:defRPr sz="2700" b="1" i="0" u="none" strike="noStrike" cap="none">
                <a:solidFill>
                  <a:srgbClr val="EC7224"/>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body" idx="2"/>
          </p:nvPr>
        </p:nvSpPr>
        <p:spPr>
          <a:xfrm>
            <a:off x="391821" y="2254248"/>
            <a:ext cx="56067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3" name="Google Shape;83;p12"/>
          <p:cNvSpPr txBox="1">
            <a:spLocks noGrp="1"/>
          </p:cNvSpPr>
          <p:nvPr>
            <p:ph type="body" idx="3"/>
          </p:nvPr>
        </p:nvSpPr>
        <p:spPr>
          <a:xfrm>
            <a:off x="6286064" y="2254247"/>
            <a:ext cx="5606700" cy="3794100"/>
          </a:xfrm>
          <a:prstGeom prst="rect">
            <a:avLst/>
          </a:prstGeom>
          <a:noFill/>
          <a:ln>
            <a:noFill/>
          </a:ln>
        </p:spPr>
        <p:txBody>
          <a:bodyPr spcFirstLastPara="1" wrap="square" lIns="121900" tIns="60925" rIns="121900" bIns="60925" anchor="t" anchorCtr="0">
            <a:noAutofit/>
          </a:bodyPr>
          <a:lstStyle>
            <a:lvl1pPr marL="457200" marR="0" lvl="0" indent="-431800" algn="l" rtl="0">
              <a:lnSpc>
                <a:spcPct val="90000"/>
              </a:lnSpc>
              <a:spcBef>
                <a:spcPts val="1300"/>
              </a:spcBef>
              <a:spcAft>
                <a:spcPts val="0"/>
              </a:spcAft>
              <a:buClr>
                <a:schemeClr val="accent4"/>
              </a:buClr>
              <a:buSzPts val="3200"/>
              <a:buFont typeface="Arial"/>
              <a:buChar char="•"/>
              <a:defRPr sz="3200" b="1" i="0" u="none" strike="noStrike" cap="none">
                <a:solidFill>
                  <a:schemeClr val="accent4"/>
                </a:solidFill>
                <a:latin typeface="Arial"/>
                <a:ea typeface="Arial"/>
                <a:cs typeface="Arial"/>
                <a:sym typeface="Arial"/>
              </a:defRPr>
            </a:lvl1pPr>
            <a:lvl2pPr marL="914400" marR="0" lvl="1"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2pPr>
            <a:lvl3pPr marL="1371600" marR="0" lvl="2"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84" name="Google Shape;84;p12"/>
          <p:cNvPicPr preferRelativeResize="0"/>
          <p:nvPr/>
        </p:nvPicPr>
        <p:blipFill rotWithShape="1">
          <a:blip r:embed="rId3">
            <a:alphaModFix/>
          </a:blip>
          <a:srcRect/>
          <a:stretch/>
        </p:blipFill>
        <p:spPr>
          <a:xfrm>
            <a:off x="10775016" y="6131138"/>
            <a:ext cx="1118021" cy="6441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heme" Target="../theme/theme2.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59482" y="6631806"/>
            <a:ext cx="273655" cy="615404"/>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900" b="0" i="0" u="none" strike="noStrike" cap="none">
                <a:solidFill>
                  <a:srgbClr val="888888"/>
                </a:solidFill>
                <a:latin typeface="Arial"/>
                <a:ea typeface="Arial"/>
                <a:cs typeface="Arial"/>
                <a:sym typeface="Arial"/>
              </a:defRPr>
            </a:lvl1pPr>
            <a:lvl2pPr marL="0" marR="0" lvl="1" indent="0" algn="l" rtl="0">
              <a:spcBef>
                <a:spcPts val="0"/>
              </a:spcBef>
              <a:buNone/>
              <a:defRPr sz="900" b="0" i="0" u="none" strike="noStrike" cap="none">
                <a:solidFill>
                  <a:srgbClr val="888888"/>
                </a:solidFill>
                <a:latin typeface="Arial"/>
                <a:ea typeface="Arial"/>
                <a:cs typeface="Arial"/>
                <a:sym typeface="Arial"/>
              </a:defRPr>
            </a:lvl2pPr>
            <a:lvl3pPr marL="0" marR="0" lvl="2" indent="0" algn="l" rtl="0">
              <a:spcBef>
                <a:spcPts val="0"/>
              </a:spcBef>
              <a:buNone/>
              <a:defRPr sz="900" b="0" i="0" u="none" strike="noStrike" cap="none">
                <a:solidFill>
                  <a:srgbClr val="888888"/>
                </a:solidFill>
                <a:latin typeface="Arial"/>
                <a:ea typeface="Arial"/>
                <a:cs typeface="Arial"/>
                <a:sym typeface="Arial"/>
              </a:defRPr>
            </a:lvl3pPr>
            <a:lvl4pPr marL="0" marR="0" lvl="3" indent="0" algn="l" rtl="0">
              <a:spcBef>
                <a:spcPts val="0"/>
              </a:spcBef>
              <a:buNone/>
              <a:defRPr sz="900" b="0" i="0" u="none" strike="noStrike" cap="none">
                <a:solidFill>
                  <a:srgbClr val="888888"/>
                </a:solidFill>
                <a:latin typeface="Arial"/>
                <a:ea typeface="Arial"/>
                <a:cs typeface="Arial"/>
                <a:sym typeface="Arial"/>
              </a:defRPr>
            </a:lvl4pPr>
            <a:lvl5pPr marL="0" marR="0" lvl="4" indent="0" algn="l" rtl="0">
              <a:spcBef>
                <a:spcPts val="0"/>
              </a:spcBef>
              <a:buNone/>
              <a:defRPr sz="900" b="0" i="0" u="none" strike="noStrike" cap="none">
                <a:solidFill>
                  <a:srgbClr val="888888"/>
                </a:solidFill>
                <a:latin typeface="Arial"/>
                <a:ea typeface="Arial"/>
                <a:cs typeface="Arial"/>
                <a:sym typeface="Arial"/>
              </a:defRPr>
            </a:lvl5pPr>
            <a:lvl6pPr marL="0" marR="0" lvl="5" indent="0" algn="l" rtl="0">
              <a:spcBef>
                <a:spcPts val="0"/>
              </a:spcBef>
              <a:buNone/>
              <a:defRPr sz="900" b="0" i="0" u="none" strike="noStrike" cap="none">
                <a:solidFill>
                  <a:srgbClr val="888888"/>
                </a:solidFill>
                <a:latin typeface="Arial"/>
                <a:ea typeface="Arial"/>
                <a:cs typeface="Arial"/>
                <a:sym typeface="Arial"/>
              </a:defRPr>
            </a:lvl6pPr>
            <a:lvl7pPr marL="0" marR="0" lvl="6" indent="0" algn="l" rtl="0">
              <a:spcBef>
                <a:spcPts val="0"/>
              </a:spcBef>
              <a:buNone/>
              <a:defRPr sz="900" b="0" i="0" u="none" strike="noStrike" cap="none">
                <a:solidFill>
                  <a:srgbClr val="888888"/>
                </a:solidFill>
                <a:latin typeface="Arial"/>
                <a:ea typeface="Arial"/>
                <a:cs typeface="Arial"/>
                <a:sym typeface="Arial"/>
              </a:defRPr>
            </a:lvl7pPr>
            <a:lvl8pPr marL="0" marR="0" lvl="7" indent="0" algn="l" rtl="0">
              <a:spcBef>
                <a:spcPts val="0"/>
              </a:spcBef>
              <a:buNone/>
              <a:defRPr sz="900" b="0" i="0" u="none" strike="noStrike" cap="none">
                <a:solidFill>
                  <a:srgbClr val="888888"/>
                </a:solidFill>
                <a:latin typeface="Arial"/>
                <a:ea typeface="Arial"/>
                <a:cs typeface="Arial"/>
                <a:sym typeface="Arial"/>
              </a:defRPr>
            </a:lvl8pPr>
            <a:lvl9pPr marL="0" marR="0" lvl="8" indent="0" algn="l" rtl="0">
              <a:spcBef>
                <a:spcPts val="0"/>
              </a:spcBef>
              <a:buNone/>
              <a:defRPr sz="9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r>
              <a:rPr lang="en-US"/>
              <a:t>.   </a:t>
            </a:r>
            <a:endParaRPr sz="1400">
              <a:solidFill>
                <a:srgbClr val="000000"/>
              </a:solidFill>
            </a:endParaRPr>
          </a:p>
        </p:txBody>
      </p:sp>
      <p:sp>
        <p:nvSpPr>
          <p:cNvPr id="11" name="Google Shape;11;p1"/>
          <p:cNvSpPr txBox="1">
            <a:spLocks noGrp="1"/>
          </p:cNvSpPr>
          <p:nvPr>
            <p:ph type="ftr" idx="11"/>
          </p:nvPr>
        </p:nvSpPr>
        <p:spPr>
          <a:xfrm>
            <a:off x="3350651" y="6620231"/>
            <a:ext cx="5362074" cy="22733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4"/>
          <p:cNvSpPr txBox="1">
            <a:spLocks noGrp="1"/>
          </p:cNvSpPr>
          <p:nvPr>
            <p:ph type="sldNum" idx="12"/>
          </p:nvPr>
        </p:nvSpPr>
        <p:spPr>
          <a:xfrm>
            <a:off x="159482" y="6511110"/>
            <a:ext cx="515100" cy="2205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b="0" i="0" u="none" strike="noStrike" cap="none">
                <a:solidFill>
                  <a:srgbClr val="888888"/>
                </a:solidFill>
                <a:latin typeface="Arial"/>
                <a:ea typeface="Arial"/>
                <a:cs typeface="Arial"/>
                <a:sym typeface="Arial"/>
              </a:defRPr>
            </a:lvl1pPr>
            <a:lvl2pPr marL="0" marR="0" lvl="1" indent="0" algn="l" rtl="0">
              <a:spcBef>
                <a:spcPts val="0"/>
              </a:spcBef>
              <a:buNone/>
              <a:defRPr sz="900" b="0" i="0" u="none" strike="noStrike" cap="none">
                <a:solidFill>
                  <a:srgbClr val="888888"/>
                </a:solidFill>
                <a:latin typeface="Arial"/>
                <a:ea typeface="Arial"/>
                <a:cs typeface="Arial"/>
                <a:sym typeface="Arial"/>
              </a:defRPr>
            </a:lvl2pPr>
            <a:lvl3pPr marL="0" marR="0" lvl="2" indent="0" algn="l" rtl="0">
              <a:spcBef>
                <a:spcPts val="0"/>
              </a:spcBef>
              <a:buNone/>
              <a:defRPr sz="900" b="0" i="0" u="none" strike="noStrike" cap="none">
                <a:solidFill>
                  <a:srgbClr val="888888"/>
                </a:solidFill>
                <a:latin typeface="Arial"/>
                <a:ea typeface="Arial"/>
                <a:cs typeface="Arial"/>
                <a:sym typeface="Arial"/>
              </a:defRPr>
            </a:lvl3pPr>
            <a:lvl4pPr marL="0" marR="0" lvl="3" indent="0" algn="l" rtl="0">
              <a:spcBef>
                <a:spcPts val="0"/>
              </a:spcBef>
              <a:buNone/>
              <a:defRPr sz="900" b="0" i="0" u="none" strike="noStrike" cap="none">
                <a:solidFill>
                  <a:srgbClr val="888888"/>
                </a:solidFill>
                <a:latin typeface="Arial"/>
                <a:ea typeface="Arial"/>
                <a:cs typeface="Arial"/>
                <a:sym typeface="Arial"/>
              </a:defRPr>
            </a:lvl4pPr>
            <a:lvl5pPr marL="0" marR="0" lvl="4" indent="0" algn="l" rtl="0">
              <a:spcBef>
                <a:spcPts val="0"/>
              </a:spcBef>
              <a:buNone/>
              <a:defRPr sz="900" b="0" i="0" u="none" strike="noStrike" cap="none">
                <a:solidFill>
                  <a:srgbClr val="888888"/>
                </a:solidFill>
                <a:latin typeface="Arial"/>
                <a:ea typeface="Arial"/>
                <a:cs typeface="Arial"/>
                <a:sym typeface="Arial"/>
              </a:defRPr>
            </a:lvl5pPr>
            <a:lvl6pPr marL="0" marR="0" lvl="5" indent="0" algn="l" rtl="0">
              <a:spcBef>
                <a:spcPts val="0"/>
              </a:spcBef>
              <a:buNone/>
              <a:defRPr sz="900" b="0" i="0" u="none" strike="noStrike" cap="none">
                <a:solidFill>
                  <a:srgbClr val="888888"/>
                </a:solidFill>
                <a:latin typeface="Arial"/>
                <a:ea typeface="Arial"/>
                <a:cs typeface="Arial"/>
                <a:sym typeface="Arial"/>
              </a:defRPr>
            </a:lvl6pPr>
            <a:lvl7pPr marL="0" marR="0" lvl="6" indent="0" algn="l" rtl="0">
              <a:spcBef>
                <a:spcPts val="0"/>
              </a:spcBef>
              <a:buNone/>
              <a:defRPr sz="900" b="0" i="0" u="none" strike="noStrike" cap="none">
                <a:solidFill>
                  <a:srgbClr val="888888"/>
                </a:solidFill>
                <a:latin typeface="Arial"/>
                <a:ea typeface="Arial"/>
                <a:cs typeface="Arial"/>
                <a:sym typeface="Arial"/>
              </a:defRPr>
            </a:lvl7pPr>
            <a:lvl8pPr marL="0" marR="0" lvl="7" indent="0" algn="l" rtl="0">
              <a:spcBef>
                <a:spcPts val="0"/>
              </a:spcBef>
              <a:buNone/>
              <a:defRPr sz="900" b="0" i="0" u="none" strike="noStrike" cap="none">
                <a:solidFill>
                  <a:srgbClr val="888888"/>
                </a:solidFill>
                <a:latin typeface="Arial"/>
                <a:ea typeface="Arial"/>
                <a:cs typeface="Arial"/>
                <a:sym typeface="Arial"/>
              </a:defRPr>
            </a:lvl8pPr>
            <a:lvl9pPr marL="0" marR="0" lvl="8" indent="0" algn="l" rtl="0">
              <a:spcBef>
                <a:spcPts val="0"/>
              </a:spcBef>
              <a:buNone/>
              <a:defRPr sz="9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406354" y="2951747"/>
            <a:ext cx="10823898" cy="136357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000"/>
              <a:buFont typeface="Arial"/>
              <a:buNone/>
            </a:pPr>
            <a:r>
              <a:rPr lang="en-US" sz="7200" dirty="0"/>
              <a:t>Understanding Backups</a:t>
            </a:r>
            <a:endParaRPr sz="7200" b="0" i="0" u="none" strike="noStrike" cap="none" dirty="0">
              <a:solidFill>
                <a:schemeClr val="dk1"/>
              </a:solidFill>
              <a:latin typeface="Arial"/>
              <a:ea typeface="Arial"/>
              <a:cs typeface="Arial"/>
              <a:sym typeface="Arial"/>
            </a:endParaRPr>
          </a:p>
        </p:txBody>
      </p:sp>
      <p:sp>
        <p:nvSpPr>
          <p:cNvPr id="470" name="Google Shape;470;p63"/>
          <p:cNvSpPr txBox="1">
            <a:spLocks noGrp="1"/>
          </p:cNvSpPr>
          <p:nvPr>
            <p:ph type="body" idx="1"/>
          </p:nvPr>
        </p:nvSpPr>
        <p:spPr>
          <a:xfrm>
            <a:off x="401929" y="4683512"/>
            <a:ext cx="8357061" cy="53819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4"/>
              </a:buClr>
              <a:buSzPts val="2400"/>
              <a:buFont typeface="Arial"/>
              <a:buNone/>
            </a:pPr>
            <a:r>
              <a:rPr lang="en-US" dirty="0" err="1"/>
              <a:t>Amit.Sharma@enterprisedb.com</a:t>
            </a:r>
            <a:endParaRPr dirty="0"/>
          </a:p>
        </p:txBody>
      </p:sp>
      <p:sp>
        <p:nvSpPr>
          <p:cNvPr id="471" name="Google Shape;471;p63"/>
          <p:cNvSpPr txBox="1">
            <a:spLocks noGrp="1"/>
          </p:cNvSpPr>
          <p:nvPr>
            <p:ph type="body" idx="2"/>
          </p:nvPr>
        </p:nvSpPr>
        <p:spPr>
          <a:xfrm>
            <a:off x="401638" y="5710821"/>
            <a:ext cx="8356600" cy="97948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8B9D8E"/>
              </a:buClr>
              <a:buSzPts val="1800"/>
              <a:buFont typeface="Arial"/>
              <a:buNone/>
            </a:pPr>
            <a:r>
              <a:rPr lang="en-US" dirty="0"/>
              <a:t>February 27, 2020</a:t>
            </a:r>
            <a:endParaRPr sz="1800" b="0" i="0" u="none" strike="noStrike" cap="none" dirty="0">
              <a:solidFill>
                <a:srgbClr val="8B9D8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E5E3-B407-C540-B25A-D2E3C4A4E68E}"/>
              </a:ext>
            </a:extLst>
          </p:cNvPr>
          <p:cNvSpPr>
            <a:spLocks noGrp="1"/>
          </p:cNvSpPr>
          <p:nvPr>
            <p:ph type="title"/>
          </p:nvPr>
        </p:nvSpPr>
        <p:spPr/>
        <p:txBody>
          <a:bodyPr/>
          <a:lstStyle/>
          <a:p>
            <a:r>
              <a:rPr lang="en-US" altLang="en-US" dirty="0">
                <a:ea typeface="ＭＳ Ｐゴシック" panose="020B0600070205080204" pitchFamily="34" charset="-128"/>
              </a:rPr>
              <a:t>Physical Backups</a:t>
            </a:r>
            <a:endParaRPr lang="en-US" dirty="0"/>
          </a:p>
        </p:txBody>
      </p:sp>
      <p:sp>
        <p:nvSpPr>
          <p:cNvPr id="3" name="Text Placeholder 2">
            <a:extLst>
              <a:ext uri="{FF2B5EF4-FFF2-40B4-BE49-F238E27FC236}">
                <a16:creationId xmlns:a16="http://schemas.microsoft.com/office/drawing/2014/main" id="{3227331A-4093-F24D-A455-EF76B93E0FAF}"/>
              </a:ext>
            </a:extLst>
          </p:cNvPr>
          <p:cNvSpPr>
            <a:spLocks noGrp="1"/>
          </p:cNvSpPr>
          <p:nvPr>
            <p:ph type="body" idx="1"/>
          </p:nvPr>
        </p:nvSpPr>
        <p:spPr>
          <a:xfrm>
            <a:off x="719060" y="2295157"/>
            <a:ext cx="9242700" cy="3014100"/>
          </a:xfrm>
        </p:spPr>
        <p:txBody>
          <a:bodyPr/>
          <a:lstStyle/>
          <a:p>
            <a:pPr eaLnBrk="1" hangingPunct="1"/>
            <a:r>
              <a:rPr lang="en-US" altLang="en-US" dirty="0">
                <a:ea typeface="ＭＳ Ｐゴシック" panose="020B0600070205080204" pitchFamily="34" charset="-128"/>
              </a:rPr>
              <a:t>File system level backup</a:t>
            </a:r>
          </a:p>
          <a:p>
            <a:pPr eaLnBrk="1" hangingPunct="1"/>
            <a:r>
              <a:rPr lang="en-US" altLang="en-US" dirty="0">
                <a:ea typeface="ＭＳ Ｐゴシック" panose="020B0600070205080204" pitchFamily="34" charset="-128"/>
              </a:rPr>
              <a:t>Doesn’t involve any query parsing </a:t>
            </a:r>
          </a:p>
          <a:p>
            <a:pPr eaLnBrk="1" hangingPunct="1"/>
            <a:r>
              <a:rPr lang="en-US" altLang="en-US" dirty="0">
                <a:ea typeface="ＭＳ Ｐゴシック" panose="020B0600070205080204" pitchFamily="34" charset="-128"/>
              </a:rPr>
              <a:t>OS architecture, Postgres version, directory structure and compile flags must be identical</a:t>
            </a:r>
          </a:p>
          <a:p>
            <a:pPr eaLnBrk="1" hangingPunct="1"/>
            <a:r>
              <a:rPr lang="en-US" altLang="en-US" dirty="0">
                <a:ea typeface="ＭＳ Ｐゴシック" panose="020B0600070205080204" pitchFamily="34" charset="-128"/>
              </a:rPr>
              <a:t>Only allows full cluster backup</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096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754B-C693-E54A-ACCA-077D392D1F6C}"/>
              </a:ext>
            </a:extLst>
          </p:cNvPr>
          <p:cNvSpPr>
            <a:spLocks noGrp="1"/>
          </p:cNvSpPr>
          <p:nvPr>
            <p:ph type="title"/>
          </p:nvPr>
        </p:nvSpPr>
        <p:spPr/>
        <p:txBody>
          <a:bodyPr/>
          <a:lstStyle/>
          <a:p>
            <a:r>
              <a:rPr lang="en-US" altLang="en-US" dirty="0">
                <a:ea typeface="ＭＳ Ｐゴシック" panose="020B0600070205080204" pitchFamily="34" charset="-128"/>
              </a:rPr>
              <a:t>Offline and File system snapshot</a:t>
            </a:r>
            <a:endParaRPr lang="en-US" dirty="0"/>
          </a:p>
        </p:txBody>
      </p:sp>
      <p:sp>
        <p:nvSpPr>
          <p:cNvPr id="3" name="Text Placeholder 2">
            <a:extLst>
              <a:ext uri="{FF2B5EF4-FFF2-40B4-BE49-F238E27FC236}">
                <a16:creationId xmlns:a16="http://schemas.microsoft.com/office/drawing/2014/main" id="{D2CE91AE-7A4D-5C4A-877A-4DE65B18AB87}"/>
              </a:ext>
            </a:extLst>
          </p:cNvPr>
          <p:cNvSpPr>
            <a:spLocks noGrp="1"/>
          </p:cNvSpPr>
          <p:nvPr>
            <p:ph type="body" idx="1"/>
          </p:nvPr>
        </p:nvSpPr>
        <p:spPr>
          <a:xfrm>
            <a:off x="642244" y="1625305"/>
            <a:ext cx="6599384" cy="3014100"/>
          </a:xfrm>
        </p:spPr>
        <p:txBody>
          <a:bodyPr/>
          <a:lstStyle/>
          <a:p>
            <a:pPr>
              <a:buFont typeface="Arial" charset="0"/>
              <a:buChar char="•"/>
              <a:defRPr/>
            </a:pPr>
            <a:r>
              <a:rPr lang="en-US" dirty="0">
                <a:solidFill>
                  <a:schemeClr val="tx1"/>
                </a:solidFill>
              </a:rPr>
              <a:t>Offline Backup</a:t>
            </a:r>
          </a:p>
          <a:p>
            <a:pPr lvl="1" eaLnBrk="1" hangingPunct="1">
              <a:buFont typeface="Arial" charset="0"/>
              <a:buChar char="−"/>
              <a:defRPr/>
            </a:pPr>
            <a:r>
              <a:rPr lang="en-US" dirty="0">
                <a:solidFill>
                  <a:schemeClr val="tx1"/>
                </a:solidFill>
              </a:rPr>
              <a:t>Shutdown cluster, copy data folder, start cluster</a:t>
            </a:r>
          </a:p>
          <a:p>
            <a:pPr lvl="1" eaLnBrk="1" hangingPunct="1">
              <a:buFont typeface="Arial" charset="0"/>
              <a:buChar char="−"/>
              <a:defRPr/>
            </a:pPr>
            <a:r>
              <a:rPr lang="en-US" dirty="0">
                <a:solidFill>
                  <a:schemeClr val="tx1"/>
                </a:solidFill>
              </a:rPr>
              <a:t>Any file copy and compression mechanism </a:t>
            </a:r>
          </a:p>
          <a:p>
            <a:pPr>
              <a:buFont typeface="Arial" charset="0"/>
              <a:buChar char="•"/>
              <a:defRPr/>
            </a:pPr>
            <a:r>
              <a:rPr lang="en-US" dirty="0">
                <a:solidFill>
                  <a:schemeClr val="tx1"/>
                </a:solidFill>
              </a:rPr>
              <a:t>File System Snapshot</a:t>
            </a:r>
          </a:p>
          <a:p>
            <a:pPr lvl="1" eaLnBrk="1" hangingPunct="1">
              <a:buFont typeface="Arial" charset="0"/>
              <a:buChar char="−"/>
              <a:defRPr/>
            </a:pPr>
            <a:r>
              <a:rPr lang="en-US" dirty="0">
                <a:solidFill>
                  <a:schemeClr val="tx1"/>
                </a:solidFill>
              </a:rPr>
              <a:t>Take a snapshot of a running cluster</a:t>
            </a:r>
          </a:p>
          <a:p>
            <a:pPr lvl="1" eaLnBrk="1" hangingPunct="1">
              <a:buFont typeface="Arial" charset="0"/>
              <a:buChar char="−"/>
              <a:defRPr/>
            </a:pPr>
            <a:r>
              <a:rPr lang="en-US" dirty="0">
                <a:solidFill>
                  <a:schemeClr val="tx1"/>
                </a:solidFill>
              </a:rPr>
              <a:t>Put database in a backup mode</a:t>
            </a:r>
          </a:p>
          <a:p>
            <a:pPr lvl="1" eaLnBrk="1" hangingPunct="1">
              <a:buFont typeface="Arial" charset="0"/>
              <a:buChar char="−"/>
              <a:defRPr/>
            </a:pPr>
            <a:r>
              <a:rPr lang="en-US" dirty="0">
                <a:solidFill>
                  <a:schemeClr val="tx1"/>
                </a:solidFill>
              </a:rPr>
              <a:t>Ensure snapshots of cluster taken at same time</a:t>
            </a:r>
          </a:p>
          <a:p>
            <a:pPr lvl="1" eaLnBrk="1" hangingPunct="1">
              <a:buFont typeface="Arial" charset="0"/>
              <a:buChar char="−"/>
              <a:defRPr/>
            </a:pPr>
            <a:r>
              <a:rPr lang="en-US" dirty="0">
                <a:solidFill>
                  <a:schemeClr val="tx1"/>
                </a:solidFill>
              </a:rPr>
              <a:t>Ensure </a:t>
            </a:r>
            <a:r>
              <a:rPr lang="en-US" dirty="0" err="1">
                <a:solidFill>
                  <a:schemeClr val="tx1"/>
                </a:solidFill>
              </a:rPr>
              <a:t>xlog</a:t>
            </a:r>
            <a:r>
              <a:rPr lang="en-US" dirty="0">
                <a:solidFill>
                  <a:schemeClr val="tx1"/>
                </a:solidFill>
              </a:rPr>
              <a:t> is included / Keep archives</a:t>
            </a:r>
          </a:p>
          <a:p>
            <a:pPr lvl="1" eaLnBrk="1" hangingPunct="1">
              <a:buFont typeface="Arial" charset="0"/>
              <a:buChar char="−"/>
              <a:defRPr/>
            </a:pPr>
            <a:endParaRPr lang="en-US" dirty="0">
              <a:solidFill>
                <a:schemeClr val="tx1"/>
              </a:solidFill>
            </a:endParaRPr>
          </a:p>
          <a:p>
            <a:pPr>
              <a:buFont typeface="Arial" charset="0"/>
              <a:buChar char="•"/>
              <a:defRPr/>
            </a:pPr>
            <a:endParaRPr lang="en-US" dirty="0">
              <a:solidFill>
                <a:schemeClr val="tx1"/>
              </a:solidFill>
            </a:endParaRPr>
          </a:p>
          <a:p>
            <a:endParaRPr lang="en-US" dirty="0">
              <a:solidFill>
                <a:schemeClr val="tx1"/>
              </a:solidFill>
            </a:endParaRPr>
          </a:p>
        </p:txBody>
      </p:sp>
      <p:sp>
        <p:nvSpPr>
          <p:cNvPr id="4" name="TextBox 3">
            <a:extLst>
              <a:ext uri="{FF2B5EF4-FFF2-40B4-BE49-F238E27FC236}">
                <a16:creationId xmlns:a16="http://schemas.microsoft.com/office/drawing/2014/main" id="{6268797E-7DBC-C741-A287-335C207157CA}"/>
              </a:ext>
            </a:extLst>
          </p:cNvPr>
          <p:cNvSpPr txBox="1"/>
          <p:nvPr/>
        </p:nvSpPr>
        <p:spPr>
          <a:xfrm>
            <a:off x="7398169" y="2651864"/>
            <a:ext cx="4151587" cy="2139047"/>
          </a:xfrm>
          <a:prstGeom prst="rect">
            <a:avLst/>
          </a:prstGeom>
          <a:noFill/>
          <a:ln w="6350">
            <a:solidFill>
              <a:schemeClr val="bg2"/>
            </a:solidFill>
          </a:ln>
        </p:spPr>
        <p:txBody>
          <a:bodyPr wrap="square" rtlCol="0">
            <a:spAutoFit/>
          </a:bodyPr>
          <a:lstStyle/>
          <a:p>
            <a:pPr marL="285750" indent="-285750">
              <a:buFont typeface="Arial" panose="020B0604020202020204" pitchFamily="34" charset="0"/>
              <a:buChar char="•"/>
            </a:pPr>
            <a:r>
              <a:rPr lang="en-US" sz="1900" dirty="0">
                <a:solidFill>
                  <a:schemeClr val="tx1"/>
                </a:solidFill>
              </a:rPr>
              <a:t>Put the database in backup mode "</a:t>
            </a:r>
            <a:r>
              <a:rPr lang="en-US" sz="1900" dirty="0" err="1">
                <a:solidFill>
                  <a:schemeClr val="tx1"/>
                </a:solidFill>
              </a:rPr>
              <a:t>pg_start_backup</a:t>
            </a:r>
            <a:r>
              <a:rPr lang="en-US" sz="1900" dirty="0">
                <a:solidFill>
                  <a:schemeClr val="tx1"/>
                </a:solidFill>
              </a:rPr>
              <a:t>('</a:t>
            </a:r>
            <a:r>
              <a:rPr lang="en-US" sz="1900" dirty="0" err="1">
                <a:solidFill>
                  <a:schemeClr val="tx1"/>
                </a:solidFill>
              </a:rPr>
              <a:t>backup_label</a:t>
            </a:r>
            <a:r>
              <a:rPr lang="en-US" sz="1900" dirty="0">
                <a:solidFill>
                  <a:schemeClr val="tx1"/>
                </a:solidFill>
              </a:rPr>
              <a:t>’)”</a:t>
            </a:r>
          </a:p>
          <a:p>
            <a:pPr marL="285750" indent="-285750">
              <a:buFont typeface="Arial" panose="020B0604020202020204" pitchFamily="34" charset="0"/>
              <a:buChar char="•"/>
            </a:pPr>
            <a:endParaRPr lang="en-US" sz="1900" dirty="0">
              <a:solidFill>
                <a:schemeClr val="tx1"/>
              </a:solidFill>
            </a:endParaRPr>
          </a:p>
          <a:p>
            <a:pPr marL="285750" indent="-285750">
              <a:buFont typeface="Arial" panose="020B0604020202020204" pitchFamily="34" charset="0"/>
              <a:buChar char="•"/>
            </a:pPr>
            <a:r>
              <a:rPr lang="en-US" sz="1900" dirty="0">
                <a:solidFill>
                  <a:schemeClr val="tx1"/>
                </a:solidFill>
              </a:rPr>
              <a:t>Take the file system snapshot</a:t>
            </a:r>
          </a:p>
          <a:p>
            <a:pPr marL="285750" indent="-285750">
              <a:buFont typeface="Arial" panose="020B0604020202020204" pitchFamily="34" charset="0"/>
              <a:buChar char="•"/>
            </a:pPr>
            <a:endParaRPr lang="en-US" sz="1900" dirty="0">
              <a:solidFill>
                <a:schemeClr val="tx1"/>
              </a:solidFill>
            </a:endParaRPr>
          </a:p>
          <a:p>
            <a:pPr marL="285750" indent="-285750">
              <a:buFont typeface="Arial" panose="020B0604020202020204" pitchFamily="34" charset="0"/>
              <a:buChar char="•"/>
            </a:pPr>
            <a:r>
              <a:rPr lang="en-US" sz="1900" dirty="0">
                <a:solidFill>
                  <a:schemeClr val="tx1"/>
                </a:solidFill>
              </a:rPr>
              <a:t>Exit the backup mode using "</a:t>
            </a:r>
            <a:r>
              <a:rPr lang="en-US" sz="1900" dirty="0" err="1">
                <a:solidFill>
                  <a:schemeClr val="tx1"/>
                </a:solidFill>
              </a:rPr>
              <a:t>pg_stop_backup</a:t>
            </a:r>
            <a:r>
              <a:rPr lang="en-US" sz="1900" dirty="0">
                <a:solidFill>
                  <a:schemeClr val="tx1"/>
                </a:solidFill>
              </a:rPr>
              <a:t>()"</a:t>
            </a:r>
          </a:p>
        </p:txBody>
      </p:sp>
    </p:spTree>
    <p:extLst>
      <p:ext uri="{BB962C8B-B14F-4D97-AF65-F5344CB8AC3E}">
        <p14:creationId xmlns:p14="http://schemas.microsoft.com/office/powerpoint/2010/main" val="277078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406354" y="2951747"/>
            <a:ext cx="10823898" cy="136357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000"/>
              <a:buFont typeface="Arial"/>
              <a:buNone/>
            </a:pPr>
            <a:r>
              <a:rPr lang="en-US" sz="7200" dirty="0"/>
              <a:t>Understanding </a:t>
            </a:r>
            <a:r>
              <a:rPr lang="en-US" sz="7200" strike="sngStrike" dirty="0"/>
              <a:t>Backups</a:t>
            </a:r>
            <a:endParaRPr sz="7200" b="0" i="0" u="none" strike="sngStrike" cap="none" dirty="0">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9A829A7C-B403-9F44-9727-C8DCD3B88DC9}"/>
              </a:ext>
            </a:extLst>
          </p:cNvPr>
          <p:cNvSpPr/>
          <p:nvPr/>
        </p:nvSpPr>
        <p:spPr>
          <a:xfrm>
            <a:off x="6604843" y="3615134"/>
            <a:ext cx="4083169" cy="1200329"/>
          </a:xfrm>
          <a:prstGeom prst="rect">
            <a:avLst/>
          </a:prstGeom>
        </p:spPr>
        <p:txBody>
          <a:bodyPr wrap="none">
            <a:spAutoFit/>
          </a:bodyPr>
          <a:lstStyle/>
          <a:p>
            <a:r>
              <a:rPr lang="en-US" sz="7200" dirty="0">
                <a:solidFill>
                  <a:schemeClr val="dk1"/>
                </a:solidFill>
              </a:rPr>
              <a:t>Recovery</a:t>
            </a:r>
          </a:p>
        </p:txBody>
      </p:sp>
      <p:sp>
        <p:nvSpPr>
          <p:cNvPr id="4" name="Text Placeholder 3">
            <a:extLst>
              <a:ext uri="{FF2B5EF4-FFF2-40B4-BE49-F238E27FC236}">
                <a16:creationId xmlns:a16="http://schemas.microsoft.com/office/drawing/2014/main" id="{BC429A52-8E41-144A-9375-2EEF4E78E38C}"/>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36BECF91-B03F-4349-8DE9-A95A8001F80A}"/>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845244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sldNum" idx="12"/>
          </p:nvPr>
        </p:nvSpPr>
        <p:spPr>
          <a:xfrm>
            <a:off x="21780" y="6391839"/>
            <a:ext cx="716100" cy="304800"/>
          </a:xfrm>
          <a:prstGeom prst="rect">
            <a:avLst/>
          </a:prstGeom>
        </p:spPr>
        <p:txBody>
          <a:bodyPr spcFirstLastPara="1" wrap="square" lIns="121900" tIns="60925" rIns="121900" bIns="60925" anchor="ctr" anchorCtr="0">
            <a:noAutofit/>
          </a:bodyPr>
          <a:lstStyle/>
          <a:p>
            <a:pPr marL="0" lvl="0" indent="0" algn="ctr" rtl="0">
              <a:spcBef>
                <a:spcPts val="0"/>
              </a:spcBef>
              <a:spcAft>
                <a:spcPts val="0"/>
              </a:spcAft>
              <a:buNone/>
            </a:pPr>
            <a:fld id="{00000000-1234-1234-1234-123412341234}" type="slidenum">
              <a:rPr lang="en-US"/>
              <a:t>13</a:t>
            </a:fld>
            <a:r>
              <a:rPr lang="en-US"/>
              <a:t> </a:t>
            </a:r>
            <a:endParaRPr/>
          </a:p>
        </p:txBody>
      </p:sp>
      <p:sp>
        <p:nvSpPr>
          <p:cNvPr id="558" name="Google Shape;558;p73"/>
          <p:cNvSpPr txBox="1">
            <a:spLocks noGrp="1"/>
          </p:cNvSpPr>
          <p:nvPr>
            <p:ph type="title"/>
          </p:nvPr>
        </p:nvSpPr>
        <p:spPr>
          <a:xfrm>
            <a:off x="469100" y="1784314"/>
            <a:ext cx="4909500" cy="3114000"/>
          </a:xfrm>
          <a:prstGeom prst="rect">
            <a:avLst/>
          </a:prstGeom>
        </p:spPr>
        <p:txBody>
          <a:bodyPr spcFirstLastPara="1" wrap="square" lIns="121900" tIns="60925" rIns="121900" bIns="60925" anchor="ctr" anchorCtr="0">
            <a:noAutofit/>
          </a:bodyPr>
          <a:lstStyle/>
          <a:p>
            <a:pPr marL="0" lvl="0" indent="0" algn="l" rtl="0">
              <a:spcBef>
                <a:spcPts val="0"/>
              </a:spcBef>
              <a:spcAft>
                <a:spcPts val="0"/>
              </a:spcAft>
              <a:buNone/>
            </a:pPr>
            <a:r>
              <a:rPr lang="en-US" dirty="0"/>
              <a:t>Why Recovery?</a:t>
            </a:r>
            <a:endParaRPr dirty="0">
              <a:solidFill>
                <a:schemeClr val="accent1"/>
              </a:solidFill>
            </a:endParaRPr>
          </a:p>
        </p:txBody>
      </p:sp>
      <p:graphicFrame>
        <p:nvGraphicFramePr>
          <p:cNvPr id="2" name="Table 1">
            <a:extLst>
              <a:ext uri="{FF2B5EF4-FFF2-40B4-BE49-F238E27FC236}">
                <a16:creationId xmlns:a16="http://schemas.microsoft.com/office/drawing/2014/main" id="{391BDBAC-7C3E-1D46-A558-3326964EA9D3}"/>
              </a:ext>
            </a:extLst>
          </p:cNvPr>
          <p:cNvGraphicFramePr>
            <a:graphicFrameLocks noGrp="1"/>
          </p:cNvGraphicFramePr>
          <p:nvPr>
            <p:extLst>
              <p:ext uri="{D42A27DB-BD31-4B8C-83A1-F6EECF244321}">
                <p14:modId xmlns:p14="http://schemas.microsoft.com/office/powerpoint/2010/main" val="3104831797"/>
              </p:ext>
            </p:extLst>
          </p:nvPr>
        </p:nvGraphicFramePr>
        <p:xfrm>
          <a:off x="7887586" y="2317246"/>
          <a:ext cx="2734136" cy="2048136"/>
        </p:xfrm>
        <a:graphic>
          <a:graphicData uri="http://schemas.openxmlformats.org/drawingml/2006/table">
            <a:tbl>
              <a:tblPr>
                <a:noFill/>
                <a:tableStyleId>{DF080820-68A1-4390-8A48-6556128D9332}</a:tableStyleId>
              </a:tblPr>
              <a:tblGrid>
                <a:gridCol w="2734136">
                  <a:extLst>
                    <a:ext uri="{9D8B030D-6E8A-4147-A177-3AD203B41FA5}">
                      <a16:colId xmlns:a16="http://schemas.microsoft.com/office/drawing/2014/main" val="3427696304"/>
                    </a:ext>
                  </a:extLst>
                </a:gridCol>
              </a:tblGrid>
              <a:tr h="439992">
                <a:tc>
                  <a:txBody>
                    <a:bodyPr/>
                    <a:lstStyle/>
                    <a:p>
                      <a:pPr marL="0" lvl="0" indent="0" algn="ctr" rtl="0">
                        <a:lnSpc>
                          <a:spcPct val="90000"/>
                        </a:lnSpc>
                        <a:spcBef>
                          <a:spcPts val="0"/>
                        </a:spcBef>
                        <a:spcAft>
                          <a:spcPts val="0"/>
                        </a:spcAft>
                        <a:buNone/>
                      </a:pP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930480274"/>
                  </a:ext>
                </a:extLst>
              </a:tr>
              <a:tr h="439992">
                <a:tc>
                  <a:txBody>
                    <a:bodyPr/>
                    <a:lstStyle/>
                    <a:p>
                      <a:pPr marL="0" lvl="0" indent="0" algn="ctr" rtl="0">
                        <a:lnSpc>
                          <a:spcPct val="90000"/>
                        </a:lnSpc>
                        <a:spcBef>
                          <a:spcPts val="0"/>
                        </a:spcBef>
                        <a:spcAft>
                          <a:spcPts val="0"/>
                        </a:spcAft>
                        <a:buNone/>
                      </a:pPr>
                      <a:r>
                        <a:rPr lang="en-US" sz="2400" dirty="0">
                          <a:solidFill>
                            <a:schemeClr val="accent4"/>
                          </a:solidFill>
                        </a:rPr>
                        <a:t>Table</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275325945"/>
                  </a:ext>
                </a:extLst>
              </a:tr>
              <a:tr h="439992">
                <a:tc>
                  <a:txBody>
                    <a:bodyPr/>
                    <a:lstStyle/>
                    <a:p>
                      <a:pPr marL="0" lvl="0" indent="0" algn="ctr" rtl="0">
                        <a:lnSpc>
                          <a:spcPct val="90000"/>
                        </a:lnSpc>
                        <a:spcBef>
                          <a:spcPts val="0"/>
                        </a:spcBef>
                        <a:spcAft>
                          <a:spcPts val="0"/>
                        </a:spcAft>
                        <a:buNone/>
                      </a:pPr>
                      <a:r>
                        <a:rPr lang="en-US" sz="2400" dirty="0">
                          <a:solidFill>
                            <a:schemeClr val="accent4"/>
                          </a:solidFill>
                        </a:rPr>
                        <a:t>Database</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495479662"/>
                  </a:ext>
                </a:extLst>
              </a:tr>
              <a:tr h="439992">
                <a:tc>
                  <a:txBody>
                    <a:bodyPr/>
                    <a:lstStyle/>
                    <a:p>
                      <a:pPr marL="0" lvl="0" indent="0" algn="ctr" rtl="0">
                        <a:lnSpc>
                          <a:spcPct val="90000"/>
                        </a:lnSpc>
                        <a:spcBef>
                          <a:spcPts val="0"/>
                        </a:spcBef>
                        <a:spcAft>
                          <a:spcPts val="0"/>
                        </a:spcAft>
                        <a:buNone/>
                      </a:pPr>
                      <a:r>
                        <a:rPr lang="en-US" sz="2400" dirty="0">
                          <a:solidFill>
                            <a:schemeClr val="accent4"/>
                          </a:solidFill>
                        </a:rPr>
                        <a:t>Cluster</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12184392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cxnSp>
        <p:nvCxnSpPr>
          <p:cNvPr id="574" name="Google Shape;574;p75"/>
          <p:cNvCxnSpPr/>
          <p:nvPr/>
        </p:nvCxnSpPr>
        <p:spPr>
          <a:xfrm rot="10800000" flipH="1">
            <a:off x="503525" y="5558823"/>
            <a:ext cx="11329200" cy="30300"/>
          </a:xfrm>
          <a:prstGeom prst="straightConnector1">
            <a:avLst/>
          </a:prstGeom>
          <a:noFill/>
          <a:ln w="9525" cap="flat" cmpd="sng">
            <a:solidFill>
              <a:srgbClr val="CCCCCC"/>
            </a:solidFill>
            <a:prstDash val="solid"/>
            <a:round/>
            <a:headEnd type="none" w="med" len="med"/>
            <a:tailEnd type="none" w="med" len="med"/>
          </a:ln>
        </p:spPr>
      </p:cxnSp>
      <p:sp>
        <p:nvSpPr>
          <p:cNvPr id="580" name="Google Shape;580;p75"/>
          <p:cNvSpPr txBox="1">
            <a:spLocks noGrp="1"/>
          </p:cNvSpPr>
          <p:nvPr>
            <p:ph type="ftr" idx="11"/>
          </p:nvPr>
        </p:nvSpPr>
        <p:spPr>
          <a:xfrm>
            <a:off x="3350651" y="6572105"/>
            <a:ext cx="5362200" cy="22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7F7F7F"/>
                </a:solidFill>
                <a:latin typeface="Arial"/>
                <a:ea typeface="Arial"/>
                <a:cs typeface="Arial"/>
                <a:sym typeface="Arial"/>
              </a:rPr>
              <a:t>© Copyright EnterpriseDB Corporation, 20</a:t>
            </a:r>
            <a:r>
              <a:rPr lang="en-US" sz="900">
                <a:solidFill>
                  <a:srgbClr val="7F7F7F"/>
                </a:solidFill>
              </a:rPr>
              <a:t>20</a:t>
            </a:r>
            <a:r>
              <a:rPr lang="en-US" sz="900">
                <a:solidFill>
                  <a:srgbClr val="7F7F7F"/>
                </a:solidFill>
                <a:latin typeface="Arial"/>
                <a:ea typeface="Arial"/>
                <a:cs typeface="Arial"/>
                <a:sym typeface="Arial"/>
              </a:rPr>
              <a:t>.  All Rights Reserved.</a:t>
            </a:r>
            <a:endParaRPr/>
          </a:p>
          <a:p>
            <a:pPr marL="0" marR="0" lvl="0" indent="0" algn="ctr" rtl="0">
              <a:spcBef>
                <a:spcPts val="0"/>
              </a:spcBef>
              <a:spcAft>
                <a:spcPts val="0"/>
              </a:spcAft>
              <a:buNone/>
            </a:pPr>
            <a:endParaRPr sz="800">
              <a:solidFill>
                <a:srgbClr val="888888"/>
              </a:solidFill>
              <a:latin typeface="Arial"/>
              <a:ea typeface="Arial"/>
              <a:cs typeface="Arial"/>
              <a:sym typeface="Arial"/>
            </a:endParaRPr>
          </a:p>
        </p:txBody>
      </p:sp>
      <p:sp>
        <p:nvSpPr>
          <p:cNvPr id="3" name="Title 2">
            <a:extLst>
              <a:ext uri="{FF2B5EF4-FFF2-40B4-BE49-F238E27FC236}">
                <a16:creationId xmlns:a16="http://schemas.microsoft.com/office/drawing/2014/main" id="{9647CDEA-1E4B-554E-A33C-3C14CAE2489F}"/>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How Recovery Works</a:t>
            </a:r>
          </a:p>
        </p:txBody>
      </p:sp>
      <p:sp>
        <p:nvSpPr>
          <p:cNvPr id="7" name="TextBox 6">
            <a:extLst>
              <a:ext uri="{FF2B5EF4-FFF2-40B4-BE49-F238E27FC236}">
                <a16:creationId xmlns:a16="http://schemas.microsoft.com/office/drawing/2014/main" id="{41CC522F-8A85-384E-B11E-035638618C58}"/>
              </a:ext>
            </a:extLst>
          </p:cNvPr>
          <p:cNvSpPr txBox="1"/>
          <p:nvPr/>
        </p:nvSpPr>
        <p:spPr>
          <a:xfrm>
            <a:off x="616688" y="1952794"/>
            <a:ext cx="9652022" cy="2487861"/>
          </a:xfrm>
          <a:prstGeom prst="rect">
            <a:avLst/>
          </a:prstGeom>
          <a:noFill/>
        </p:spPr>
        <p:txBody>
          <a:bodyPr wrap="square" rtlCol="0">
            <a:spAutoFit/>
          </a:bodyPr>
          <a:lstStyle/>
          <a:p>
            <a:pPr marL="457200" indent="-457200">
              <a:spcBef>
                <a:spcPts val="1000"/>
              </a:spcBef>
              <a:buClr>
                <a:schemeClr val="dk1"/>
              </a:buClr>
              <a:buFont typeface="Arial" panose="020B0604020202020204" pitchFamily="34" charset="0"/>
              <a:buChar char="•"/>
            </a:pPr>
            <a:r>
              <a:rPr lang="en-US" sz="1900" dirty="0">
                <a:solidFill>
                  <a:schemeClr val="tx1"/>
                </a:solidFill>
              </a:rPr>
              <a:t>Restore and recovery work on the same principal</a:t>
            </a:r>
          </a:p>
          <a:p>
            <a:pPr marL="457200" indent="-457200">
              <a:spcBef>
                <a:spcPts val="1000"/>
              </a:spcBef>
              <a:buClr>
                <a:schemeClr val="dk1"/>
              </a:buClr>
              <a:buFont typeface="Arial" panose="020B0604020202020204" pitchFamily="34" charset="0"/>
              <a:buChar char="•"/>
            </a:pPr>
            <a:r>
              <a:rPr lang="en-US" sz="1900" dirty="0">
                <a:solidFill>
                  <a:schemeClr val="tx1"/>
                </a:solidFill>
              </a:rPr>
              <a:t>WAL is an important part of the PostgreSQL ecosystem</a:t>
            </a:r>
          </a:p>
          <a:p>
            <a:pPr marL="457200" indent="-457200">
              <a:spcBef>
                <a:spcPts val="1000"/>
              </a:spcBef>
              <a:buClr>
                <a:schemeClr val="dk1"/>
              </a:buClr>
              <a:buFont typeface="Arial" panose="020B0604020202020204" pitchFamily="34" charset="0"/>
              <a:buChar char="•"/>
            </a:pPr>
            <a:r>
              <a:rPr lang="en-US" sz="1900" dirty="0">
                <a:solidFill>
                  <a:schemeClr val="tx1"/>
                </a:solidFill>
              </a:rPr>
              <a:t>The files are written to </a:t>
            </a:r>
            <a:r>
              <a:rPr lang="en-US" sz="1900" dirty="0" err="1">
                <a:solidFill>
                  <a:schemeClr val="tx1"/>
                </a:solidFill>
              </a:rPr>
              <a:t>pg_xlog</a:t>
            </a:r>
            <a:r>
              <a:rPr lang="en-US" sz="1900" dirty="0">
                <a:solidFill>
                  <a:schemeClr val="tx1"/>
                </a:solidFill>
              </a:rPr>
              <a:t> / </a:t>
            </a:r>
            <a:r>
              <a:rPr lang="en-US" sz="1900" dirty="0" err="1">
                <a:solidFill>
                  <a:schemeClr val="tx1"/>
                </a:solidFill>
              </a:rPr>
              <a:t>pg_wal</a:t>
            </a:r>
            <a:r>
              <a:rPr lang="en-US" sz="1900" dirty="0">
                <a:solidFill>
                  <a:schemeClr val="tx1"/>
                </a:solidFill>
              </a:rPr>
              <a:t> directory</a:t>
            </a:r>
          </a:p>
          <a:p>
            <a:pPr marL="457200" indent="-457200">
              <a:spcBef>
                <a:spcPts val="1000"/>
              </a:spcBef>
              <a:buClr>
                <a:schemeClr val="dk1"/>
              </a:buClr>
              <a:buFont typeface="Arial" panose="020B0604020202020204" pitchFamily="34" charset="0"/>
              <a:buChar char="•"/>
            </a:pPr>
            <a:r>
              <a:rPr lang="en-US" sz="1900" dirty="0">
                <a:solidFill>
                  <a:schemeClr val="tx1"/>
                </a:solidFill>
              </a:rPr>
              <a:t>Each change made is first written to WAL, hence the name write-ahead log</a:t>
            </a:r>
          </a:p>
          <a:p>
            <a:pPr marL="457200" indent="-457200">
              <a:spcBef>
                <a:spcPts val="1000"/>
              </a:spcBef>
              <a:buClr>
                <a:schemeClr val="dk1"/>
              </a:buClr>
              <a:buFont typeface="Arial" panose="020B0604020202020204" pitchFamily="34" charset="0"/>
              <a:buChar char="•"/>
            </a:pPr>
            <a:r>
              <a:rPr lang="en-US" sz="1900" dirty="0">
                <a:solidFill>
                  <a:schemeClr val="tx1"/>
                </a:solidFill>
              </a:rPr>
              <a:t>Settings required </a:t>
            </a:r>
            <a:r>
              <a:rPr lang="en-US" sz="1900" dirty="0" err="1">
                <a:solidFill>
                  <a:schemeClr val="tx1"/>
                </a:solidFill>
              </a:rPr>
              <a:t>archive_mode</a:t>
            </a:r>
            <a:r>
              <a:rPr lang="en-US" sz="1900" dirty="0">
                <a:solidFill>
                  <a:schemeClr val="tx1"/>
                </a:solidFill>
              </a:rPr>
              <a:t> &amp; </a:t>
            </a:r>
            <a:r>
              <a:rPr lang="en-US" sz="1900" dirty="0" err="1">
                <a:solidFill>
                  <a:schemeClr val="tx1"/>
                </a:solidFill>
              </a:rPr>
              <a:t>archive_command</a:t>
            </a:r>
            <a:endParaRPr lang="en-US" sz="1900" dirty="0">
              <a:solidFill>
                <a:schemeClr val="tx1"/>
              </a:solidFill>
            </a:endParaRPr>
          </a:p>
          <a:p>
            <a:pPr marL="457200" indent="-457200">
              <a:spcBef>
                <a:spcPts val="1000"/>
              </a:spcBef>
              <a:buClr>
                <a:schemeClr val="dk1"/>
              </a:buClr>
              <a:buFont typeface="Arial" panose="020B0604020202020204" pitchFamily="34" charset="0"/>
              <a:buChar char="•"/>
            </a:pPr>
            <a:r>
              <a:rPr lang="en-US" sz="1900" dirty="0">
                <a:solidFill>
                  <a:schemeClr val="tx1"/>
                </a:solidFill>
              </a:rPr>
              <a:t>Each WAL is written and checked for completion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cxnSp>
        <p:nvCxnSpPr>
          <p:cNvPr id="574" name="Google Shape;574;p75"/>
          <p:cNvCxnSpPr/>
          <p:nvPr/>
        </p:nvCxnSpPr>
        <p:spPr>
          <a:xfrm rot="10800000" flipH="1">
            <a:off x="503525" y="5558823"/>
            <a:ext cx="11329200" cy="30300"/>
          </a:xfrm>
          <a:prstGeom prst="straightConnector1">
            <a:avLst/>
          </a:prstGeom>
          <a:noFill/>
          <a:ln w="9525" cap="flat" cmpd="sng">
            <a:solidFill>
              <a:srgbClr val="CCCCCC"/>
            </a:solidFill>
            <a:prstDash val="solid"/>
            <a:round/>
            <a:headEnd type="none" w="med" len="med"/>
            <a:tailEnd type="none" w="med" len="med"/>
          </a:ln>
        </p:spPr>
      </p:cxnSp>
      <p:sp>
        <p:nvSpPr>
          <p:cNvPr id="580" name="Google Shape;580;p75"/>
          <p:cNvSpPr txBox="1">
            <a:spLocks noGrp="1"/>
          </p:cNvSpPr>
          <p:nvPr>
            <p:ph type="ftr" idx="11"/>
          </p:nvPr>
        </p:nvSpPr>
        <p:spPr>
          <a:xfrm>
            <a:off x="3350651" y="6572105"/>
            <a:ext cx="5362200" cy="22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7F7F7F"/>
                </a:solidFill>
                <a:latin typeface="Arial"/>
                <a:ea typeface="Arial"/>
                <a:cs typeface="Arial"/>
                <a:sym typeface="Arial"/>
              </a:rPr>
              <a:t>© Copyright EnterpriseDB Corporation, 20</a:t>
            </a:r>
            <a:r>
              <a:rPr lang="en-US" sz="900">
                <a:solidFill>
                  <a:srgbClr val="7F7F7F"/>
                </a:solidFill>
              </a:rPr>
              <a:t>20</a:t>
            </a:r>
            <a:r>
              <a:rPr lang="en-US" sz="900">
                <a:solidFill>
                  <a:srgbClr val="7F7F7F"/>
                </a:solidFill>
                <a:latin typeface="Arial"/>
                <a:ea typeface="Arial"/>
                <a:cs typeface="Arial"/>
                <a:sym typeface="Arial"/>
              </a:rPr>
              <a:t>.  All Rights Reserved.</a:t>
            </a:r>
            <a:endParaRPr/>
          </a:p>
          <a:p>
            <a:pPr marL="0" marR="0" lvl="0" indent="0" algn="ctr" rtl="0">
              <a:spcBef>
                <a:spcPts val="0"/>
              </a:spcBef>
              <a:spcAft>
                <a:spcPts val="0"/>
              </a:spcAft>
              <a:buNone/>
            </a:pPr>
            <a:endParaRPr sz="800">
              <a:solidFill>
                <a:srgbClr val="888888"/>
              </a:solidFill>
              <a:latin typeface="Arial"/>
              <a:ea typeface="Arial"/>
              <a:cs typeface="Arial"/>
              <a:sym typeface="Arial"/>
            </a:endParaRPr>
          </a:p>
        </p:txBody>
      </p:sp>
      <p:sp>
        <p:nvSpPr>
          <p:cNvPr id="3" name="Title 2">
            <a:extLst>
              <a:ext uri="{FF2B5EF4-FFF2-40B4-BE49-F238E27FC236}">
                <a16:creationId xmlns:a16="http://schemas.microsoft.com/office/drawing/2014/main" id="{9647CDEA-1E4B-554E-A33C-3C14CAE2489F}"/>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Steps Recovery Works</a:t>
            </a:r>
          </a:p>
        </p:txBody>
      </p:sp>
      <p:sp>
        <p:nvSpPr>
          <p:cNvPr id="7" name="TextBox 6">
            <a:extLst>
              <a:ext uri="{FF2B5EF4-FFF2-40B4-BE49-F238E27FC236}">
                <a16:creationId xmlns:a16="http://schemas.microsoft.com/office/drawing/2014/main" id="{41CC522F-8A85-384E-B11E-035638618C58}"/>
              </a:ext>
            </a:extLst>
          </p:cNvPr>
          <p:cNvSpPr txBox="1"/>
          <p:nvPr/>
        </p:nvSpPr>
        <p:spPr>
          <a:xfrm>
            <a:off x="616688" y="1499191"/>
            <a:ext cx="9652022" cy="3329116"/>
          </a:xfrm>
          <a:prstGeom prst="rect">
            <a:avLst/>
          </a:prstGeom>
          <a:noFill/>
        </p:spPr>
        <p:txBody>
          <a:bodyPr wrap="square" rtlCol="0">
            <a:spAutoFit/>
          </a:bodyPr>
          <a:lstStyle/>
          <a:p>
            <a:pPr marL="457200" indent="-457200">
              <a:spcBef>
                <a:spcPts val="1000"/>
              </a:spcBef>
              <a:buClr>
                <a:schemeClr val="dk1"/>
              </a:buClr>
              <a:buFont typeface="Arial" panose="020B0604020202020204" pitchFamily="34" charset="0"/>
              <a:buChar char="•"/>
            </a:pPr>
            <a:r>
              <a:rPr lang="en-US" sz="1900" dirty="0">
                <a:solidFill>
                  <a:schemeClr val="tx1"/>
                </a:solidFill>
              </a:rPr>
              <a:t>Recovery happens with replaying WAL files</a:t>
            </a:r>
          </a:p>
          <a:p>
            <a:pPr marL="457200" indent="-457200">
              <a:spcBef>
                <a:spcPts val="1000"/>
              </a:spcBef>
              <a:buClr>
                <a:schemeClr val="dk1"/>
              </a:buClr>
              <a:buFont typeface="Arial" panose="020B0604020202020204" pitchFamily="34" charset="0"/>
              <a:buChar char="•"/>
            </a:pPr>
            <a:r>
              <a:rPr lang="en-US" sz="1900" dirty="0">
                <a:solidFill>
                  <a:schemeClr val="tx1"/>
                </a:solidFill>
              </a:rPr>
              <a:t>It start from the last known and successful checkpoint</a:t>
            </a:r>
          </a:p>
          <a:p>
            <a:pPr marL="457200" indent="-457200">
              <a:spcBef>
                <a:spcPts val="1000"/>
              </a:spcBef>
              <a:buClr>
                <a:schemeClr val="dk1"/>
              </a:buClr>
              <a:buFont typeface="Arial" panose="020B0604020202020204" pitchFamily="34" charset="0"/>
              <a:buChar char="•"/>
            </a:pPr>
            <a:r>
              <a:rPr lang="en-US" sz="1900" dirty="0">
                <a:solidFill>
                  <a:schemeClr val="tx1"/>
                </a:solidFill>
              </a:rPr>
              <a:t>The more number of </a:t>
            </a:r>
            <a:r>
              <a:rPr lang="en-US" sz="1900" dirty="0" err="1">
                <a:solidFill>
                  <a:schemeClr val="tx1"/>
                </a:solidFill>
              </a:rPr>
              <a:t>wal</a:t>
            </a:r>
            <a:r>
              <a:rPr lang="en-US" sz="1900" dirty="0">
                <a:solidFill>
                  <a:schemeClr val="tx1"/>
                </a:solidFill>
              </a:rPr>
              <a:t> files you are required to recover the more time it will take</a:t>
            </a:r>
          </a:p>
          <a:p>
            <a:pPr marL="457200" indent="-457200">
              <a:spcBef>
                <a:spcPts val="1000"/>
              </a:spcBef>
              <a:buClr>
                <a:schemeClr val="dk1"/>
              </a:buClr>
              <a:buFont typeface="Arial" panose="020B0604020202020204" pitchFamily="34" charset="0"/>
              <a:buChar char="•"/>
            </a:pPr>
            <a:r>
              <a:rPr lang="en-US" sz="1900" dirty="0">
                <a:solidFill>
                  <a:schemeClr val="tx1"/>
                </a:solidFill>
              </a:rPr>
              <a:t>We can stop the recovery to a specific time (Point in Time recovery)</a:t>
            </a:r>
          </a:p>
          <a:p>
            <a:pPr marL="457200" indent="-457200">
              <a:spcBef>
                <a:spcPts val="1000"/>
              </a:spcBef>
              <a:buClr>
                <a:schemeClr val="dk1"/>
              </a:buClr>
              <a:buFont typeface="Arial" panose="020B0604020202020204" pitchFamily="34" charset="0"/>
              <a:buChar char="•"/>
            </a:pPr>
            <a:r>
              <a:rPr lang="en-US" sz="1900" dirty="0" err="1">
                <a:solidFill>
                  <a:schemeClr val="tx1"/>
                </a:solidFill>
              </a:rPr>
              <a:t>Pg_resetxlog</a:t>
            </a:r>
            <a:r>
              <a:rPr lang="en-US" sz="1900" dirty="0">
                <a:solidFill>
                  <a:schemeClr val="tx1"/>
                </a:solidFill>
              </a:rPr>
              <a:t> : </a:t>
            </a:r>
            <a:r>
              <a:rPr lang="en-US" sz="1900" b="1" dirty="0">
                <a:solidFill>
                  <a:schemeClr val="tx1"/>
                </a:solidFill>
              </a:rPr>
              <a:t>No No for production</a:t>
            </a:r>
          </a:p>
          <a:p>
            <a:pPr marL="457200" indent="-457200">
              <a:spcBef>
                <a:spcPts val="1000"/>
              </a:spcBef>
              <a:buClr>
                <a:schemeClr val="dk1"/>
              </a:buClr>
              <a:buFont typeface="Arial" panose="020B0604020202020204" pitchFamily="34" charset="0"/>
              <a:buChar char="•"/>
            </a:pPr>
            <a:endParaRPr lang="en-US" sz="1900" dirty="0">
              <a:solidFill>
                <a:schemeClr val="tx1"/>
              </a:solidFill>
            </a:endParaRPr>
          </a:p>
          <a:p>
            <a:pPr marL="457200" indent="-457200">
              <a:spcBef>
                <a:spcPts val="1000"/>
              </a:spcBef>
              <a:buClr>
                <a:schemeClr val="dk1"/>
              </a:buClr>
              <a:buFont typeface="Arial" panose="020B0604020202020204" pitchFamily="34" charset="0"/>
              <a:buChar char="•"/>
            </a:pPr>
            <a:endParaRPr lang="en-US" sz="1900" dirty="0">
              <a:solidFill>
                <a:schemeClr val="tx1"/>
              </a:solidFill>
            </a:endParaRPr>
          </a:p>
          <a:p>
            <a:pPr marL="457200" indent="-457200">
              <a:spcBef>
                <a:spcPts val="1000"/>
              </a:spcBef>
              <a:buClr>
                <a:schemeClr val="dk1"/>
              </a:buClr>
              <a:buFont typeface="Arial" panose="020B0604020202020204" pitchFamily="34" charset="0"/>
              <a:buChar char="•"/>
            </a:pPr>
            <a:endParaRPr lang="en-US" sz="1900" dirty="0">
              <a:solidFill>
                <a:schemeClr val="tx1"/>
              </a:solidFill>
            </a:endParaRPr>
          </a:p>
        </p:txBody>
      </p:sp>
    </p:spTree>
    <p:extLst>
      <p:ext uri="{BB962C8B-B14F-4D97-AF65-F5344CB8AC3E}">
        <p14:creationId xmlns:p14="http://schemas.microsoft.com/office/powerpoint/2010/main" val="165248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sldNum" idx="12"/>
          </p:nvPr>
        </p:nvSpPr>
        <p:spPr>
          <a:xfrm>
            <a:off x="21780" y="6391839"/>
            <a:ext cx="716100" cy="304800"/>
          </a:xfrm>
          <a:prstGeom prst="rect">
            <a:avLst/>
          </a:prstGeom>
        </p:spPr>
        <p:txBody>
          <a:bodyPr spcFirstLastPara="1" wrap="square" lIns="121900" tIns="60925" rIns="121900" bIns="60925" anchor="ctr" anchorCtr="0">
            <a:noAutofit/>
          </a:bodyPr>
          <a:lstStyle/>
          <a:p>
            <a:pPr marL="0" lvl="0" indent="0" algn="ctr" rtl="0">
              <a:spcBef>
                <a:spcPts val="0"/>
              </a:spcBef>
              <a:spcAft>
                <a:spcPts val="0"/>
              </a:spcAft>
              <a:buNone/>
            </a:pPr>
            <a:fld id="{00000000-1234-1234-1234-123412341234}" type="slidenum">
              <a:rPr lang="en-US"/>
              <a:t>16</a:t>
            </a:fld>
            <a:r>
              <a:rPr lang="en-US"/>
              <a:t> </a:t>
            </a:r>
            <a:endParaRPr/>
          </a:p>
        </p:txBody>
      </p:sp>
      <p:sp>
        <p:nvSpPr>
          <p:cNvPr id="558" name="Google Shape;558;p73"/>
          <p:cNvSpPr txBox="1">
            <a:spLocks noGrp="1"/>
          </p:cNvSpPr>
          <p:nvPr>
            <p:ph type="title"/>
          </p:nvPr>
        </p:nvSpPr>
        <p:spPr>
          <a:xfrm>
            <a:off x="357352" y="1784314"/>
            <a:ext cx="5129048" cy="3114000"/>
          </a:xfrm>
          <a:prstGeom prst="rect">
            <a:avLst/>
          </a:prstGeom>
        </p:spPr>
        <p:txBody>
          <a:bodyPr spcFirstLastPara="1" wrap="square" lIns="121900" tIns="60925" rIns="121900" bIns="60925" anchor="ctr" anchorCtr="0">
            <a:noAutofit/>
          </a:bodyPr>
          <a:lstStyle/>
          <a:p>
            <a:pPr marL="0" lvl="0" indent="0" algn="l" rtl="0">
              <a:spcBef>
                <a:spcPts val="0"/>
              </a:spcBef>
              <a:spcAft>
                <a:spcPts val="0"/>
              </a:spcAft>
              <a:buNone/>
            </a:pPr>
            <a:r>
              <a:rPr lang="en-US" dirty="0"/>
              <a:t>How To Recover?</a:t>
            </a:r>
            <a:endParaRPr dirty="0">
              <a:solidFill>
                <a:schemeClr val="accent1"/>
              </a:solidFill>
            </a:endParaRPr>
          </a:p>
        </p:txBody>
      </p:sp>
      <p:graphicFrame>
        <p:nvGraphicFramePr>
          <p:cNvPr id="2" name="Table 1">
            <a:extLst>
              <a:ext uri="{FF2B5EF4-FFF2-40B4-BE49-F238E27FC236}">
                <a16:creationId xmlns:a16="http://schemas.microsoft.com/office/drawing/2014/main" id="{391BDBAC-7C3E-1D46-A558-3326964EA9D3}"/>
              </a:ext>
            </a:extLst>
          </p:cNvPr>
          <p:cNvGraphicFramePr>
            <a:graphicFrameLocks noGrp="1"/>
          </p:cNvGraphicFramePr>
          <p:nvPr>
            <p:extLst>
              <p:ext uri="{D42A27DB-BD31-4B8C-83A1-F6EECF244321}">
                <p14:modId xmlns:p14="http://schemas.microsoft.com/office/powerpoint/2010/main" val="3743177503"/>
              </p:ext>
            </p:extLst>
          </p:nvPr>
        </p:nvGraphicFramePr>
        <p:xfrm>
          <a:off x="7887586" y="2317246"/>
          <a:ext cx="2734136" cy="2048136"/>
        </p:xfrm>
        <a:graphic>
          <a:graphicData uri="http://schemas.openxmlformats.org/drawingml/2006/table">
            <a:tbl>
              <a:tblPr>
                <a:noFill/>
                <a:tableStyleId>{DF080820-68A1-4390-8A48-6556128D9332}</a:tableStyleId>
              </a:tblPr>
              <a:tblGrid>
                <a:gridCol w="2734136">
                  <a:extLst>
                    <a:ext uri="{9D8B030D-6E8A-4147-A177-3AD203B41FA5}">
                      <a16:colId xmlns:a16="http://schemas.microsoft.com/office/drawing/2014/main" val="3427696304"/>
                    </a:ext>
                  </a:extLst>
                </a:gridCol>
              </a:tblGrid>
              <a:tr h="441787">
                <a:tc>
                  <a:txBody>
                    <a:bodyPr/>
                    <a:lstStyle/>
                    <a:p>
                      <a:pPr marL="0" lvl="0" indent="0" algn="ctr" rtl="0">
                        <a:lnSpc>
                          <a:spcPct val="90000"/>
                        </a:lnSpc>
                        <a:spcBef>
                          <a:spcPts val="0"/>
                        </a:spcBef>
                        <a:spcAft>
                          <a:spcPts val="0"/>
                        </a:spcAft>
                        <a:buNone/>
                      </a:pP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930480274"/>
                  </a:ext>
                </a:extLst>
              </a:tr>
              <a:tr h="441787">
                <a:tc>
                  <a:txBody>
                    <a:bodyPr/>
                    <a:lstStyle/>
                    <a:p>
                      <a:pPr marL="0" lvl="0" indent="0" algn="ctr" rtl="0">
                        <a:lnSpc>
                          <a:spcPct val="90000"/>
                        </a:lnSpc>
                        <a:spcBef>
                          <a:spcPts val="0"/>
                        </a:spcBef>
                        <a:spcAft>
                          <a:spcPts val="0"/>
                        </a:spcAft>
                        <a:buNone/>
                      </a:pPr>
                      <a:r>
                        <a:rPr lang="en-US" sz="2400" dirty="0">
                          <a:solidFill>
                            <a:schemeClr val="accent4"/>
                          </a:solidFill>
                        </a:rPr>
                        <a:t>Table</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275325945"/>
                  </a:ext>
                </a:extLst>
              </a:tr>
              <a:tr h="441787">
                <a:tc>
                  <a:txBody>
                    <a:bodyPr/>
                    <a:lstStyle/>
                    <a:p>
                      <a:pPr marL="0" lvl="0" indent="0" algn="ctr" rtl="0">
                        <a:lnSpc>
                          <a:spcPct val="90000"/>
                        </a:lnSpc>
                        <a:spcBef>
                          <a:spcPts val="0"/>
                        </a:spcBef>
                        <a:spcAft>
                          <a:spcPts val="0"/>
                        </a:spcAft>
                        <a:buNone/>
                      </a:pPr>
                      <a:r>
                        <a:rPr lang="en-US" sz="2400" dirty="0">
                          <a:solidFill>
                            <a:schemeClr val="accent4"/>
                          </a:solidFill>
                        </a:rPr>
                        <a:t>Database</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495479662"/>
                  </a:ext>
                </a:extLst>
              </a:tr>
              <a:tr h="441787">
                <a:tc>
                  <a:txBody>
                    <a:bodyPr/>
                    <a:lstStyle/>
                    <a:p>
                      <a:pPr marL="0" lvl="0" indent="0" algn="ctr" rtl="0">
                        <a:lnSpc>
                          <a:spcPct val="90000"/>
                        </a:lnSpc>
                        <a:spcBef>
                          <a:spcPts val="0"/>
                        </a:spcBef>
                        <a:spcAft>
                          <a:spcPts val="0"/>
                        </a:spcAft>
                        <a:buNone/>
                      </a:pPr>
                      <a:r>
                        <a:rPr lang="en-US" sz="2400" dirty="0">
                          <a:solidFill>
                            <a:schemeClr val="accent4"/>
                          </a:solidFill>
                        </a:rPr>
                        <a:t>Cluster</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121843920"/>
                  </a:ext>
                </a:extLst>
              </a:tr>
            </a:tbl>
          </a:graphicData>
        </a:graphic>
      </p:graphicFrame>
    </p:spTree>
    <p:extLst>
      <p:ext uri="{BB962C8B-B14F-4D97-AF65-F5344CB8AC3E}">
        <p14:creationId xmlns:p14="http://schemas.microsoft.com/office/powerpoint/2010/main" val="1324173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00" name="Google Shape;600;p77"/>
          <p:cNvSpPr txBox="1">
            <a:spLocks noGrp="1"/>
          </p:cNvSpPr>
          <p:nvPr>
            <p:ph type="ftr" idx="4294967295"/>
          </p:nvPr>
        </p:nvSpPr>
        <p:spPr>
          <a:xfrm>
            <a:off x="3350651" y="6572105"/>
            <a:ext cx="5362200" cy="22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7F7F7F"/>
                </a:solidFill>
                <a:latin typeface="Arial"/>
                <a:ea typeface="Arial"/>
                <a:cs typeface="Arial"/>
                <a:sym typeface="Arial"/>
              </a:rPr>
              <a:t>© Copyright EnterpriseDB Corporation, 20</a:t>
            </a:r>
            <a:r>
              <a:rPr lang="en-US">
                <a:solidFill>
                  <a:srgbClr val="7F7F7F"/>
                </a:solidFill>
              </a:rPr>
              <a:t>20</a:t>
            </a:r>
            <a:r>
              <a:rPr lang="en-US" sz="900">
                <a:solidFill>
                  <a:srgbClr val="7F7F7F"/>
                </a:solidFill>
                <a:latin typeface="Arial"/>
                <a:ea typeface="Arial"/>
                <a:cs typeface="Arial"/>
                <a:sym typeface="Arial"/>
              </a:rPr>
              <a:t>.  All Rights Reserved.</a:t>
            </a:r>
            <a:endParaRPr/>
          </a:p>
          <a:p>
            <a:pPr marL="0" marR="0" lvl="0" indent="0" algn="ctr" rtl="0">
              <a:spcBef>
                <a:spcPts val="0"/>
              </a:spcBef>
              <a:spcAft>
                <a:spcPts val="0"/>
              </a:spcAft>
              <a:buNone/>
            </a:pPr>
            <a:endParaRPr sz="800">
              <a:solidFill>
                <a:srgbClr val="888888"/>
              </a:solidFill>
              <a:latin typeface="Arial"/>
              <a:ea typeface="Arial"/>
              <a:cs typeface="Arial"/>
              <a:sym typeface="Arial"/>
            </a:endParaRPr>
          </a:p>
        </p:txBody>
      </p:sp>
      <p:sp>
        <p:nvSpPr>
          <p:cNvPr id="3" name="Title 2">
            <a:extLst>
              <a:ext uri="{FF2B5EF4-FFF2-40B4-BE49-F238E27FC236}">
                <a16:creationId xmlns:a16="http://schemas.microsoft.com/office/drawing/2014/main" id="{08217620-4BD4-854B-8602-A0368BA2A8F6}"/>
              </a:ext>
            </a:extLst>
          </p:cNvPr>
          <p:cNvSpPr>
            <a:spLocks noGrp="1"/>
          </p:cNvSpPr>
          <p:nvPr>
            <p:ph type="title"/>
          </p:nvPr>
        </p:nvSpPr>
        <p:spPr>
          <a:xfrm>
            <a:off x="1059382" y="1956886"/>
            <a:ext cx="2542461" cy="469376"/>
          </a:xfrm>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Table</a:t>
            </a:r>
          </a:p>
        </p:txBody>
      </p:sp>
      <p:sp>
        <p:nvSpPr>
          <p:cNvPr id="5" name="Text Placeholder 4">
            <a:extLst>
              <a:ext uri="{FF2B5EF4-FFF2-40B4-BE49-F238E27FC236}">
                <a16:creationId xmlns:a16="http://schemas.microsoft.com/office/drawing/2014/main" id="{32044DCD-2265-974B-82E3-504161F7B34C}"/>
              </a:ext>
            </a:extLst>
          </p:cNvPr>
          <p:cNvSpPr>
            <a:spLocks noGrp="1"/>
          </p:cNvSpPr>
          <p:nvPr>
            <p:ph type="body" idx="1"/>
          </p:nvPr>
        </p:nvSpPr>
        <p:spPr>
          <a:xfrm>
            <a:off x="1059383" y="2782030"/>
            <a:ext cx="2960342" cy="2230443"/>
          </a:xfrm>
        </p:spPr>
        <p:txBody>
          <a:bodyPr/>
          <a:lstStyle/>
          <a:p>
            <a:pPr indent="-457200">
              <a:lnSpc>
                <a:spcPct val="100000"/>
              </a:lnSpc>
              <a:buClr>
                <a:schemeClr val="dk1"/>
              </a:buClr>
              <a:buFont typeface="Arial" panose="020B0604020202020204" pitchFamily="34" charset="0"/>
              <a:buChar char="•"/>
            </a:pPr>
            <a:r>
              <a:rPr lang="en-US" sz="1900" dirty="0" err="1">
                <a:solidFill>
                  <a:schemeClr val="tx1"/>
                </a:solidFill>
              </a:rPr>
              <a:t>Pg_dump</a:t>
            </a:r>
            <a:r>
              <a:rPr lang="en-US" sz="1900" dirty="0">
                <a:solidFill>
                  <a:schemeClr val="tx1"/>
                </a:solidFill>
              </a:rPr>
              <a:t> – F c </a:t>
            </a:r>
          </a:p>
          <a:p>
            <a:pPr indent="-457200">
              <a:lnSpc>
                <a:spcPct val="100000"/>
              </a:lnSpc>
              <a:buClr>
                <a:schemeClr val="dk1"/>
              </a:buClr>
              <a:buFont typeface="Arial" panose="020B0604020202020204" pitchFamily="34" charset="0"/>
              <a:buChar char="•"/>
            </a:pPr>
            <a:r>
              <a:rPr lang="en-US" sz="1900" dirty="0" err="1">
                <a:solidFill>
                  <a:schemeClr val="tx1"/>
                </a:solidFill>
              </a:rPr>
              <a:t>Pg_dump</a:t>
            </a:r>
            <a:r>
              <a:rPr lang="en-US" sz="1900" dirty="0">
                <a:solidFill>
                  <a:schemeClr val="tx1"/>
                </a:solidFill>
              </a:rPr>
              <a:t> – F p </a:t>
            </a:r>
          </a:p>
          <a:p>
            <a:pPr indent="-457200">
              <a:lnSpc>
                <a:spcPct val="100000"/>
              </a:lnSpc>
              <a:buClr>
                <a:schemeClr val="dk1"/>
              </a:buClr>
              <a:buFont typeface="Arial" panose="020B0604020202020204" pitchFamily="34" charset="0"/>
              <a:buChar char="•"/>
            </a:pPr>
            <a:r>
              <a:rPr lang="en-US" sz="1900" dirty="0" err="1">
                <a:solidFill>
                  <a:schemeClr val="tx1"/>
                </a:solidFill>
              </a:rPr>
              <a:t>Pg_basebackup</a:t>
            </a:r>
            <a:endParaRPr lang="en-US" sz="1900" dirty="0">
              <a:solidFill>
                <a:schemeClr val="tx1"/>
              </a:solidFill>
            </a:endParaRPr>
          </a:p>
        </p:txBody>
      </p:sp>
      <p:sp>
        <p:nvSpPr>
          <p:cNvPr id="9" name="Title 2">
            <a:extLst>
              <a:ext uri="{FF2B5EF4-FFF2-40B4-BE49-F238E27FC236}">
                <a16:creationId xmlns:a16="http://schemas.microsoft.com/office/drawing/2014/main" id="{40547EBC-BC68-5C46-A417-0B8A47DC3F91}"/>
              </a:ext>
            </a:extLst>
          </p:cNvPr>
          <p:cNvSpPr txBox="1">
            <a:spLocks/>
          </p:cNvSpPr>
          <p:nvPr/>
        </p:nvSpPr>
        <p:spPr>
          <a:xfrm>
            <a:off x="4560866" y="1948599"/>
            <a:ext cx="2687427" cy="469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FE5000"/>
              </a:buClr>
              <a:buSzPts val="3700"/>
            </a:pPr>
            <a:r>
              <a:rPr lang="en-US" sz="3700" b="1" dirty="0">
                <a:solidFill>
                  <a:srgbClr val="FE5000"/>
                </a:solidFill>
                <a:ea typeface="ＭＳ Ｐゴシック" panose="020B0600070205080204" pitchFamily="34" charset="-128"/>
              </a:rPr>
              <a:t>Database</a:t>
            </a:r>
          </a:p>
        </p:txBody>
      </p:sp>
      <p:sp>
        <p:nvSpPr>
          <p:cNvPr id="10" name="Text Placeholder 4">
            <a:extLst>
              <a:ext uri="{FF2B5EF4-FFF2-40B4-BE49-F238E27FC236}">
                <a16:creationId xmlns:a16="http://schemas.microsoft.com/office/drawing/2014/main" id="{94F9D940-729F-ED4D-8145-71890253194A}"/>
              </a:ext>
            </a:extLst>
          </p:cNvPr>
          <p:cNvSpPr txBox="1">
            <a:spLocks/>
          </p:cNvSpPr>
          <p:nvPr/>
        </p:nvSpPr>
        <p:spPr>
          <a:xfrm>
            <a:off x="4560865" y="2782030"/>
            <a:ext cx="2865847" cy="1901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457200">
              <a:lnSpc>
                <a:spcPct val="100000"/>
              </a:lnSpc>
              <a:buClr>
                <a:schemeClr val="dk1"/>
              </a:buClr>
              <a:buFont typeface="Arial" panose="020B0604020202020204" pitchFamily="34" charset="0"/>
              <a:buChar char="•"/>
            </a:pPr>
            <a:r>
              <a:rPr lang="en-US" sz="1900" dirty="0" err="1">
                <a:solidFill>
                  <a:schemeClr val="tx1"/>
                </a:solidFill>
              </a:rPr>
              <a:t>Pg_dump</a:t>
            </a:r>
            <a:r>
              <a:rPr lang="en-US" sz="1900" dirty="0">
                <a:solidFill>
                  <a:schemeClr val="tx1"/>
                </a:solidFill>
              </a:rPr>
              <a:t> – F c </a:t>
            </a:r>
          </a:p>
          <a:p>
            <a:pPr indent="-457200">
              <a:lnSpc>
                <a:spcPct val="100000"/>
              </a:lnSpc>
              <a:buClr>
                <a:schemeClr val="dk1"/>
              </a:buClr>
              <a:buFont typeface="Arial" panose="020B0604020202020204" pitchFamily="34" charset="0"/>
              <a:buChar char="•"/>
            </a:pPr>
            <a:r>
              <a:rPr lang="en-US" sz="1900" dirty="0" err="1">
                <a:solidFill>
                  <a:schemeClr val="tx1"/>
                </a:solidFill>
              </a:rPr>
              <a:t>Pg_dump</a:t>
            </a:r>
            <a:r>
              <a:rPr lang="en-US" sz="1900" dirty="0">
                <a:solidFill>
                  <a:schemeClr val="tx1"/>
                </a:solidFill>
              </a:rPr>
              <a:t> – F p </a:t>
            </a:r>
          </a:p>
          <a:p>
            <a:pPr indent="-457200">
              <a:lnSpc>
                <a:spcPct val="100000"/>
              </a:lnSpc>
              <a:buClr>
                <a:schemeClr val="dk1"/>
              </a:buClr>
              <a:buFont typeface="Arial" panose="020B0604020202020204" pitchFamily="34" charset="0"/>
              <a:buChar char="•"/>
            </a:pPr>
            <a:r>
              <a:rPr lang="en-US" sz="1900" dirty="0" err="1">
                <a:solidFill>
                  <a:schemeClr val="tx1"/>
                </a:solidFill>
              </a:rPr>
              <a:t>Pg_dumpall</a:t>
            </a:r>
            <a:endParaRPr lang="en-US" sz="1900" dirty="0">
              <a:solidFill>
                <a:schemeClr val="tx1"/>
              </a:solidFill>
            </a:endParaRPr>
          </a:p>
        </p:txBody>
      </p:sp>
      <p:sp>
        <p:nvSpPr>
          <p:cNvPr id="11" name="Title 2">
            <a:extLst>
              <a:ext uri="{FF2B5EF4-FFF2-40B4-BE49-F238E27FC236}">
                <a16:creationId xmlns:a16="http://schemas.microsoft.com/office/drawing/2014/main" id="{7C6A1802-B7B8-A743-9641-F297FCB3B926}"/>
              </a:ext>
            </a:extLst>
          </p:cNvPr>
          <p:cNvSpPr txBox="1">
            <a:spLocks/>
          </p:cNvSpPr>
          <p:nvPr/>
        </p:nvSpPr>
        <p:spPr>
          <a:xfrm>
            <a:off x="8207316" y="1948599"/>
            <a:ext cx="2687427" cy="469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FE5000"/>
              </a:buClr>
              <a:buSzPts val="3700"/>
            </a:pPr>
            <a:r>
              <a:rPr lang="en-US" sz="3700" b="1" dirty="0">
                <a:solidFill>
                  <a:srgbClr val="FE5000"/>
                </a:solidFill>
                <a:ea typeface="ＭＳ Ｐゴシック" panose="020B0600070205080204" pitchFamily="34" charset="-128"/>
              </a:rPr>
              <a:t>Cluster</a:t>
            </a:r>
          </a:p>
        </p:txBody>
      </p:sp>
      <p:sp>
        <p:nvSpPr>
          <p:cNvPr id="12" name="Text Placeholder 4">
            <a:extLst>
              <a:ext uri="{FF2B5EF4-FFF2-40B4-BE49-F238E27FC236}">
                <a16:creationId xmlns:a16="http://schemas.microsoft.com/office/drawing/2014/main" id="{410139EC-6748-B54C-B863-E4F1032740E3}"/>
              </a:ext>
            </a:extLst>
          </p:cNvPr>
          <p:cNvSpPr txBox="1">
            <a:spLocks/>
          </p:cNvSpPr>
          <p:nvPr/>
        </p:nvSpPr>
        <p:spPr>
          <a:xfrm>
            <a:off x="8207315" y="2782030"/>
            <a:ext cx="2865847" cy="20464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457200">
              <a:lnSpc>
                <a:spcPct val="100000"/>
              </a:lnSpc>
              <a:buClr>
                <a:schemeClr val="dk1"/>
              </a:buClr>
              <a:buFont typeface="Arial" panose="020B0604020202020204" pitchFamily="34" charset="0"/>
              <a:buChar char="•"/>
            </a:pPr>
            <a:r>
              <a:rPr lang="en-US" sz="1900" dirty="0">
                <a:solidFill>
                  <a:schemeClr val="tx1"/>
                </a:solidFill>
              </a:rPr>
              <a:t>Filesystem Level Backup</a:t>
            </a:r>
          </a:p>
          <a:p>
            <a:pPr indent="-457200">
              <a:lnSpc>
                <a:spcPct val="100000"/>
              </a:lnSpc>
              <a:buClr>
                <a:schemeClr val="dk1"/>
              </a:buClr>
              <a:buFont typeface="Arial" panose="020B0604020202020204" pitchFamily="34" charset="0"/>
              <a:buChar char="•"/>
            </a:pPr>
            <a:r>
              <a:rPr lang="en-US" sz="1900" dirty="0" err="1">
                <a:solidFill>
                  <a:schemeClr val="tx1"/>
                </a:solidFill>
              </a:rPr>
              <a:t>Pg_basebackup</a:t>
            </a:r>
            <a:endParaRPr lang="en-US" sz="1900" dirty="0">
              <a:solidFill>
                <a:schemeClr val="tx1"/>
              </a:solidFill>
            </a:endParaRPr>
          </a:p>
          <a:p>
            <a:pPr indent="-457200">
              <a:lnSpc>
                <a:spcPct val="100000"/>
              </a:lnSpc>
              <a:buClr>
                <a:schemeClr val="dk1"/>
              </a:buClr>
              <a:buFont typeface="Arial" panose="020B0604020202020204" pitchFamily="34" charset="0"/>
              <a:buChar char="•"/>
            </a:pPr>
            <a:endParaRPr lang="en-US" sz="1900" dirty="0">
              <a:solidFill>
                <a:schemeClr val="accent3">
                  <a:lumMod val="7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00" name="Google Shape;600;p77"/>
          <p:cNvSpPr txBox="1">
            <a:spLocks noGrp="1"/>
          </p:cNvSpPr>
          <p:nvPr>
            <p:ph type="ftr" idx="4294967295"/>
          </p:nvPr>
        </p:nvSpPr>
        <p:spPr>
          <a:xfrm>
            <a:off x="3350651" y="6572105"/>
            <a:ext cx="5362200" cy="22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7F7F7F"/>
                </a:solidFill>
                <a:latin typeface="Arial"/>
                <a:ea typeface="Arial"/>
                <a:cs typeface="Arial"/>
                <a:sym typeface="Arial"/>
              </a:rPr>
              <a:t>© Copyright EnterpriseDB Corporation, 20</a:t>
            </a:r>
            <a:r>
              <a:rPr lang="en-US">
                <a:solidFill>
                  <a:srgbClr val="7F7F7F"/>
                </a:solidFill>
              </a:rPr>
              <a:t>20</a:t>
            </a:r>
            <a:r>
              <a:rPr lang="en-US" sz="900">
                <a:solidFill>
                  <a:srgbClr val="7F7F7F"/>
                </a:solidFill>
                <a:latin typeface="Arial"/>
                <a:ea typeface="Arial"/>
                <a:cs typeface="Arial"/>
                <a:sym typeface="Arial"/>
              </a:rPr>
              <a:t>.  All Rights Reserved.</a:t>
            </a:r>
            <a:endParaRPr/>
          </a:p>
          <a:p>
            <a:pPr marL="0" marR="0" lvl="0" indent="0" algn="ctr" rtl="0">
              <a:spcBef>
                <a:spcPts val="0"/>
              </a:spcBef>
              <a:spcAft>
                <a:spcPts val="0"/>
              </a:spcAft>
              <a:buNone/>
            </a:pPr>
            <a:endParaRPr sz="800">
              <a:solidFill>
                <a:srgbClr val="888888"/>
              </a:solidFill>
              <a:latin typeface="Arial"/>
              <a:ea typeface="Arial"/>
              <a:cs typeface="Arial"/>
              <a:sym typeface="Arial"/>
            </a:endParaRPr>
          </a:p>
        </p:txBody>
      </p:sp>
      <p:sp>
        <p:nvSpPr>
          <p:cNvPr id="4" name="Text Placeholder 3">
            <a:extLst>
              <a:ext uri="{FF2B5EF4-FFF2-40B4-BE49-F238E27FC236}">
                <a16:creationId xmlns:a16="http://schemas.microsoft.com/office/drawing/2014/main" id="{83B740EA-36D0-7F43-98D3-F82106BB26F1}"/>
              </a:ext>
            </a:extLst>
          </p:cNvPr>
          <p:cNvSpPr>
            <a:spLocks noGrp="1"/>
          </p:cNvSpPr>
          <p:nvPr>
            <p:ph type="body" idx="1"/>
          </p:nvPr>
        </p:nvSpPr>
        <p:spPr/>
        <p:txBody>
          <a:bodyPr/>
          <a:lstStyle/>
          <a:p>
            <a:pPr indent="-457200">
              <a:lnSpc>
                <a:spcPct val="100000"/>
              </a:lnSpc>
              <a:buClr>
                <a:schemeClr val="dk1"/>
              </a:buClr>
              <a:buFont typeface="Arial" panose="020B0604020202020204" pitchFamily="34" charset="0"/>
              <a:buChar char="•"/>
            </a:pPr>
            <a:r>
              <a:rPr lang="en-US" sz="1900" dirty="0" err="1">
                <a:solidFill>
                  <a:schemeClr val="tx1"/>
                </a:solidFill>
              </a:rPr>
              <a:t>Pg_dump</a:t>
            </a:r>
            <a:r>
              <a:rPr lang="en-US" sz="1900" dirty="0">
                <a:solidFill>
                  <a:schemeClr val="tx1"/>
                </a:solidFill>
              </a:rPr>
              <a:t> -F c  </a:t>
            </a:r>
          </a:p>
          <a:p>
            <a:pPr lvl="1" indent="-457200">
              <a:lnSpc>
                <a:spcPct val="100000"/>
              </a:lnSpc>
              <a:buFont typeface="Arial" panose="020B0604020202020204" pitchFamily="34" charset="0"/>
              <a:buChar char="•"/>
            </a:pPr>
            <a:r>
              <a:rPr lang="en-US" sz="1900" dirty="0">
                <a:solidFill>
                  <a:schemeClr val="tx1"/>
                </a:solidFill>
              </a:rPr>
              <a:t>Extract the dropped table </a:t>
            </a:r>
          </a:p>
          <a:p>
            <a:pPr lvl="1" indent="-457200">
              <a:lnSpc>
                <a:spcPct val="100000"/>
              </a:lnSpc>
              <a:buFont typeface="Arial" panose="020B0604020202020204" pitchFamily="34" charset="0"/>
              <a:buChar char="•"/>
            </a:pPr>
            <a:r>
              <a:rPr lang="en-US" sz="1900" dirty="0">
                <a:solidFill>
                  <a:schemeClr val="tx1"/>
                </a:solidFill>
              </a:rPr>
              <a:t>&gt; </a:t>
            </a:r>
            <a:r>
              <a:rPr lang="en-US" sz="1900" dirty="0" err="1">
                <a:solidFill>
                  <a:schemeClr val="tx1"/>
                </a:solidFill>
              </a:rPr>
              <a:t>pg_restore</a:t>
            </a:r>
            <a:r>
              <a:rPr lang="en-US" sz="1900" dirty="0">
                <a:solidFill>
                  <a:schemeClr val="tx1"/>
                </a:solidFill>
              </a:rPr>
              <a:t> –t </a:t>
            </a:r>
            <a:r>
              <a:rPr lang="en-US" sz="1900" dirty="0" err="1">
                <a:solidFill>
                  <a:schemeClr val="tx1"/>
                </a:solidFill>
              </a:rPr>
              <a:t>tablename</a:t>
            </a:r>
            <a:r>
              <a:rPr lang="en-US" sz="1900" dirty="0">
                <a:solidFill>
                  <a:schemeClr val="tx1"/>
                </a:solidFill>
              </a:rPr>
              <a:t> </a:t>
            </a:r>
            <a:r>
              <a:rPr lang="en-US" sz="1900" dirty="0" err="1">
                <a:solidFill>
                  <a:schemeClr val="tx1"/>
                </a:solidFill>
              </a:rPr>
              <a:t>backupfile</a:t>
            </a:r>
            <a:r>
              <a:rPr lang="en-US" sz="1900" dirty="0">
                <a:solidFill>
                  <a:schemeClr val="tx1"/>
                </a:solidFill>
              </a:rPr>
              <a:t> &gt; </a:t>
            </a:r>
            <a:r>
              <a:rPr lang="en-US" sz="1900" dirty="0" err="1">
                <a:solidFill>
                  <a:schemeClr val="tx1"/>
                </a:solidFill>
              </a:rPr>
              <a:t>droppedtable.sql</a:t>
            </a:r>
            <a:endParaRPr lang="en-US" sz="1900" dirty="0">
              <a:solidFill>
                <a:schemeClr val="tx1"/>
              </a:solidFill>
            </a:endParaRPr>
          </a:p>
          <a:p>
            <a:pPr indent="-457200">
              <a:lnSpc>
                <a:spcPct val="100000"/>
              </a:lnSpc>
              <a:buFont typeface="Arial" panose="020B0604020202020204" pitchFamily="34" charset="0"/>
              <a:buChar char="•"/>
            </a:pPr>
            <a:r>
              <a:rPr lang="en-US" sz="1900" dirty="0">
                <a:solidFill>
                  <a:schemeClr val="tx1"/>
                </a:solidFill>
              </a:rPr>
              <a:t>Restore &gt; </a:t>
            </a:r>
            <a:r>
              <a:rPr lang="en-US" sz="1900" dirty="0" err="1">
                <a:solidFill>
                  <a:schemeClr val="tx1"/>
                </a:solidFill>
              </a:rPr>
              <a:t>psql</a:t>
            </a:r>
            <a:r>
              <a:rPr lang="en-US" sz="1900" dirty="0">
                <a:solidFill>
                  <a:schemeClr val="tx1"/>
                </a:solidFill>
              </a:rPr>
              <a:t> –f </a:t>
            </a:r>
            <a:r>
              <a:rPr lang="en-US" sz="1900" dirty="0" err="1">
                <a:solidFill>
                  <a:schemeClr val="tx1"/>
                </a:solidFill>
              </a:rPr>
              <a:t>droppedtable.sql</a:t>
            </a:r>
            <a:endParaRPr lang="en-US" sz="1900" dirty="0">
              <a:solidFill>
                <a:schemeClr val="tx1"/>
              </a:solidFill>
            </a:endParaRPr>
          </a:p>
          <a:p>
            <a:pPr indent="-457200">
              <a:lnSpc>
                <a:spcPct val="100000"/>
              </a:lnSpc>
              <a:buFont typeface="Arial" panose="020B0604020202020204" pitchFamily="34" charset="0"/>
              <a:buChar char="•"/>
            </a:pPr>
            <a:r>
              <a:rPr lang="en-US" sz="1900" dirty="0">
                <a:solidFill>
                  <a:schemeClr val="tx1"/>
                </a:solidFill>
              </a:rPr>
              <a:t>Ensure that the table does not exist in case you are trying to recover</a:t>
            </a:r>
          </a:p>
          <a:p>
            <a:pPr lvl="1" indent="-457200">
              <a:lnSpc>
                <a:spcPct val="100000"/>
              </a:lnSpc>
              <a:buFont typeface="Arial" panose="020B0604020202020204" pitchFamily="34" charset="0"/>
              <a:buChar char="•"/>
            </a:pPr>
            <a:endParaRPr lang="en-US" sz="1900" dirty="0">
              <a:solidFill>
                <a:schemeClr val="tx1"/>
              </a:solidFill>
            </a:endParaRPr>
          </a:p>
          <a:p>
            <a:pPr indent="-457200">
              <a:lnSpc>
                <a:spcPct val="100000"/>
              </a:lnSpc>
              <a:buClr>
                <a:schemeClr val="dk1"/>
              </a:buClr>
              <a:buFont typeface="Arial" panose="020B0604020202020204" pitchFamily="34" charset="0"/>
              <a:buChar char="•"/>
            </a:pPr>
            <a:r>
              <a:rPr lang="en-US" sz="1900" dirty="0">
                <a:solidFill>
                  <a:schemeClr val="tx1"/>
                </a:solidFill>
              </a:rPr>
              <a:t>Physical Backup</a:t>
            </a:r>
          </a:p>
          <a:p>
            <a:pPr lvl="1" indent="-457200">
              <a:lnSpc>
                <a:spcPct val="100000"/>
              </a:lnSpc>
              <a:buFont typeface="Arial" panose="020B0604020202020204" pitchFamily="34" charset="0"/>
              <a:buChar char="•"/>
            </a:pPr>
            <a:r>
              <a:rPr lang="en-US" sz="1900" dirty="0">
                <a:solidFill>
                  <a:schemeClr val="tx1"/>
                </a:solidFill>
              </a:rPr>
              <a:t>Restore the dump to a server</a:t>
            </a:r>
          </a:p>
          <a:p>
            <a:pPr lvl="1" indent="-457200">
              <a:lnSpc>
                <a:spcPct val="100000"/>
              </a:lnSpc>
              <a:buFont typeface="Arial" panose="020B0604020202020204" pitchFamily="34" charset="0"/>
              <a:buChar char="•"/>
            </a:pPr>
            <a:r>
              <a:rPr lang="en-US" sz="1900" dirty="0">
                <a:solidFill>
                  <a:schemeClr val="tx1"/>
                </a:solidFill>
              </a:rPr>
              <a:t>Dump the table &gt; </a:t>
            </a:r>
            <a:r>
              <a:rPr lang="en-US" sz="1900" dirty="0" err="1">
                <a:solidFill>
                  <a:schemeClr val="tx1"/>
                </a:solidFill>
              </a:rPr>
              <a:t>pg_dump</a:t>
            </a:r>
            <a:r>
              <a:rPr lang="en-US" sz="1900" dirty="0">
                <a:solidFill>
                  <a:schemeClr val="tx1"/>
                </a:solidFill>
              </a:rPr>
              <a:t> –t </a:t>
            </a:r>
            <a:r>
              <a:rPr lang="en-US" sz="1900" dirty="0" err="1">
                <a:solidFill>
                  <a:schemeClr val="tx1"/>
                </a:solidFill>
              </a:rPr>
              <a:t>actualtable</a:t>
            </a:r>
            <a:r>
              <a:rPr lang="en-US" sz="1900" dirty="0">
                <a:solidFill>
                  <a:schemeClr val="tx1"/>
                </a:solidFill>
              </a:rPr>
              <a:t> –F c </a:t>
            </a:r>
            <a:r>
              <a:rPr lang="en-US" sz="1900" dirty="0" err="1">
                <a:solidFill>
                  <a:schemeClr val="tx1"/>
                </a:solidFill>
              </a:rPr>
              <a:t>databasename</a:t>
            </a:r>
            <a:r>
              <a:rPr lang="en-US" sz="1900" dirty="0">
                <a:solidFill>
                  <a:schemeClr val="tx1"/>
                </a:solidFill>
              </a:rPr>
              <a:t> &gt; </a:t>
            </a:r>
            <a:r>
              <a:rPr lang="en-US" sz="1900" dirty="0" err="1">
                <a:solidFill>
                  <a:schemeClr val="tx1"/>
                </a:solidFill>
              </a:rPr>
              <a:t>droppedtable</a:t>
            </a:r>
            <a:r>
              <a:rPr lang="en-US" sz="1900" dirty="0">
                <a:solidFill>
                  <a:schemeClr val="tx1"/>
                </a:solidFill>
              </a:rPr>
              <a:t> </a:t>
            </a:r>
          </a:p>
          <a:p>
            <a:pPr lvl="1" indent="-457200">
              <a:lnSpc>
                <a:spcPct val="100000"/>
              </a:lnSpc>
              <a:buFont typeface="Arial" panose="020B0604020202020204" pitchFamily="34" charset="0"/>
              <a:buChar char="•"/>
            </a:pPr>
            <a:r>
              <a:rPr lang="en-US" sz="1900" dirty="0">
                <a:solidFill>
                  <a:schemeClr val="tx1"/>
                </a:solidFill>
              </a:rPr>
              <a:t>Restore the table &gt; </a:t>
            </a:r>
            <a:r>
              <a:rPr lang="en-US" sz="1900" dirty="0" err="1">
                <a:solidFill>
                  <a:schemeClr val="tx1"/>
                </a:solidFill>
              </a:rPr>
              <a:t>pg_restore</a:t>
            </a:r>
            <a:r>
              <a:rPr lang="en-US" sz="1900" dirty="0">
                <a:solidFill>
                  <a:schemeClr val="tx1"/>
                </a:solidFill>
              </a:rPr>
              <a:t> –d </a:t>
            </a:r>
            <a:r>
              <a:rPr lang="en-US" sz="1900" dirty="0" err="1">
                <a:solidFill>
                  <a:schemeClr val="tx1"/>
                </a:solidFill>
              </a:rPr>
              <a:t>databasename</a:t>
            </a:r>
            <a:r>
              <a:rPr lang="en-US" sz="1900" dirty="0">
                <a:solidFill>
                  <a:schemeClr val="tx1"/>
                </a:solidFill>
              </a:rPr>
              <a:t> –j 2 </a:t>
            </a:r>
            <a:r>
              <a:rPr lang="en-US" sz="1900" dirty="0" err="1">
                <a:solidFill>
                  <a:schemeClr val="tx1"/>
                </a:solidFill>
              </a:rPr>
              <a:t>droppedtable</a:t>
            </a:r>
            <a:endParaRPr lang="en-US" sz="1900" dirty="0">
              <a:solidFill>
                <a:schemeClr val="tx1"/>
              </a:solidFill>
            </a:endParaRPr>
          </a:p>
          <a:p>
            <a:pPr indent="-457200">
              <a:lnSpc>
                <a:spcPct val="100000"/>
              </a:lnSpc>
              <a:buFont typeface="Arial" panose="020B0604020202020204" pitchFamily="34" charset="0"/>
              <a:buChar char="•"/>
            </a:pPr>
            <a:r>
              <a:rPr lang="en-US" sz="1900" dirty="0">
                <a:solidFill>
                  <a:schemeClr val="tx1"/>
                </a:solidFill>
              </a:rPr>
              <a:t>This is much slower as you need to recreate the whole cluster to extract one table</a:t>
            </a:r>
          </a:p>
          <a:p>
            <a:endParaRPr lang="en-US" dirty="0">
              <a:solidFill>
                <a:schemeClr val="tx1"/>
              </a:solidFill>
            </a:endParaRPr>
          </a:p>
        </p:txBody>
      </p:sp>
      <p:sp>
        <p:nvSpPr>
          <p:cNvPr id="7" name="Title 6">
            <a:extLst>
              <a:ext uri="{FF2B5EF4-FFF2-40B4-BE49-F238E27FC236}">
                <a16:creationId xmlns:a16="http://schemas.microsoft.com/office/drawing/2014/main" id="{E0A66787-C84A-A84E-84AC-AC83EC1F5711}"/>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Recovering a Table Examples </a:t>
            </a:r>
          </a:p>
        </p:txBody>
      </p:sp>
    </p:spTree>
    <p:extLst>
      <p:ext uri="{BB962C8B-B14F-4D97-AF65-F5344CB8AC3E}">
        <p14:creationId xmlns:p14="http://schemas.microsoft.com/office/powerpoint/2010/main" val="1991684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9" name="Google Shape;609;p78"/>
          <p:cNvSpPr txBox="1">
            <a:spLocks noGrp="1"/>
          </p:cNvSpPr>
          <p:nvPr>
            <p:ph type="ftr" idx="4294967295"/>
          </p:nvPr>
        </p:nvSpPr>
        <p:spPr>
          <a:xfrm>
            <a:off x="3350651" y="6572105"/>
            <a:ext cx="5362200" cy="22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7F7F7F"/>
                </a:solidFill>
                <a:latin typeface="Arial"/>
                <a:ea typeface="Arial"/>
                <a:cs typeface="Arial"/>
                <a:sym typeface="Arial"/>
              </a:rPr>
              <a:t>© Copyright EnterpriseDB Corporation, 20</a:t>
            </a:r>
            <a:r>
              <a:rPr lang="en-US" sz="900">
                <a:solidFill>
                  <a:srgbClr val="7F7F7F"/>
                </a:solidFill>
              </a:rPr>
              <a:t>20</a:t>
            </a:r>
            <a:r>
              <a:rPr lang="en-US" sz="900">
                <a:solidFill>
                  <a:srgbClr val="7F7F7F"/>
                </a:solidFill>
                <a:latin typeface="Arial"/>
                <a:ea typeface="Arial"/>
                <a:cs typeface="Arial"/>
                <a:sym typeface="Arial"/>
              </a:rPr>
              <a:t>.  All Rights Reserved.</a:t>
            </a:r>
            <a:endParaRPr/>
          </a:p>
          <a:p>
            <a:pPr marL="0" marR="0" lvl="0" indent="0" algn="ctr" rtl="0">
              <a:spcBef>
                <a:spcPts val="0"/>
              </a:spcBef>
              <a:spcAft>
                <a:spcPts val="0"/>
              </a:spcAft>
              <a:buNone/>
            </a:pPr>
            <a:endParaRPr sz="800">
              <a:solidFill>
                <a:srgbClr val="888888"/>
              </a:solidFill>
              <a:latin typeface="Arial"/>
              <a:ea typeface="Arial"/>
              <a:cs typeface="Arial"/>
              <a:sym typeface="Arial"/>
            </a:endParaRPr>
          </a:p>
        </p:txBody>
      </p:sp>
      <p:sp>
        <p:nvSpPr>
          <p:cNvPr id="3" name="Text Placeholder 2">
            <a:extLst>
              <a:ext uri="{FF2B5EF4-FFF2-40B4-BE49-F238E27FC236}">
                <a16:creationId xmlns:a16="http://schemas.microsoft.com/office/drawing/2014/main" id="{CA7718D5-10AC-CE4E-ACDD-9AAAA8E109BE}"/>
              </a:ext>
            </a:extLst>
          </p:cNvPr>
          <p:cNvSpPr>
            <a:spLocks noGrp="1"/>
          </p:cNvSpPr>
          <p:nvPr>
            <p:ph type="body" idx="1"/>
          </p:nvPr>
        </p:nvSpPr>
        <p:spPr/>
        <p:txBody>
          <a:bodyPr/>
          <a:lstStyle/>
          <a:p>
            <a:pPr indent="-457200">
              <a:lnSpc>
                <a:spcPct val="100000"/>
              </a:lnSpc>
              <a:buClr>
                <a:schemeClr val="dk1"/>
              </a:buClr>
              <a:buFont typeface="Arial" panose="020B0604020202020204" pitchFamily="34" charset="0"/>
              <a:buChar char="•"/>
            </a:pPr>
            <a:r>
              <a:rPr lang="en-US" sz="1900" dirty="0" err="1">
                <a:solidFill>
                  <a:schemeClr val="tx1"/>
                </a:solidFill>
              </a:rPr>
              <a:t>Pg_dump</a:t>
            </a:r>
            <a:r>
              <a:rPr lang="en-US" sz="1900" dirty="0">
                <a:solidFill>
                  <a:schemeClr val="tx1"/>
                </a:solidFill>
              </a:rPr>
              <a:t> -F c  </a:t>
            </a:r>
          </a:p>
          <a:p>
            <a:pPr lvl="1" indent="-457200">
              <a:lnSpc>
                <a:spcPct val="100000"/>
              </a:lnSpc>
              <a:buFont typeface="Arial" panose="020B0604020202020204" pitchFamily="34" charset="0"/>
              <a:buChar char="•"/>
            </a:pPr>
            <a:r>
              <a:rPr lang="en-US" sz="1900" dirty="0">
                <a:solidFill>
                  <a:schemeClr val="tx1"/>
                </a:solidFill>
              </a:rPr>
              <a:t>&gt; </a:t>
            </a:r>
            <a:r>
              <a:rPr lang="en-US" sz="1900" dirty="0" err="1">
                <a:solidFill>
                  <a:schemeClr val="tx1"/>
                </a:solidFill>
              </a:rPr>
              <a:t>pg_restore</a:t>
            </a:r>
            <a:r>
              <a:rPr lang="en-US" sz="1900" dirty="0">
                <a:solidFill>
                  <a:schemeClr val="tx1"/>
                </a:solidFill>
              </a:rPr>
              <a:t> –d </a:t>
            </a:r>
            <a:r>
              <a:rPr lang="en-US" sz="1900" dirty="0" err="1">
                <a:solidFill>
                  <a:schemeClr val="tx1"/>
                </a:solidFill>
              </a:rPr>
              <a:t>postgres</a:t>
            </a:r>
            <a:r>
              <a:rPr lang="en-US" sz="1900" dirty="0">
                <a:solidFill>
                  <a:schemeClr val="tx1"/>
                </a:solidFill>
              </a:rPr>
              <a:t> –j 4 </a:t>
            </a:r>
            <a:r>
              <a:rPr lang="en-US" sz="1900" dirty="0" err="1">
                <a:solidFill>
                  <a:schemeClr val="tx1"/>
                </a:solidFill>
              </a:rPr>
              <a:t>dumpfile</a:t>
            </a:r>
            <a:endParaRPr lang="en-US" sz="1900" dirty="0">
              <a:solidFill>
                <a:schemeClr val="tx1"/>
              </a:solidFill>
            </a:endParaRPr>
          </a:p>
          <a:p>
            <a:pPr indent="-457200">
              <a:lnSpc>
                <a:spcPct val="100000"/>
              </a:lnSpc>
              <a:buFont typeface="Arial" panose="020B0604020202020204" pitchFamily="34" charset="0"/>
              <a:buChar char="•"/>
            </a:pPr>
            <a:r>
              <a:rPr lang="en-US" sz="1900" dirty="0">
                <a:solidFill>
                  <a:schemeClr val="tx1"/>
                </a:solidFill>
              </a:rPr>
              <a:t>It executes running </a:t>
            </a:r>
            <a:r>
              <a:rPr lang="en-US" sz="1900" dirty="0" err="1">
                <a:solidFill>
                  <a:schemeClr val="tx1"/>
                </a:solidFill>
              </a:rPr>
              <a:t>sql</a:t>
            </a:r>
            <a:r>
              <a:rPr lang="en-US" sz="1900" dirty="0">
                <a:solidFill>
                  <a:schemeClr val="tx1"/>
                </a:solidFill>
              </a:rPr>
              <a:t> files, performance can be tuned accordingly</a:t>
            </a:r>
          </a:p>
          <a:p>
            <a:pPr indent="-457200">
              <a:lnSpc>
                <a:spcPct val="100000"/>
              </a:lnSpc>
              <a:buFont typeface="Arial" panose="020B0604020202020204" pitchFamily="34" charset="0"/>
              <a:buChar char="•"/>
            </a:pPr>
            <a:r>
              <a:rPr lang="en-US" sz="1900" dirty="0">
                <a:solidFill>
                  <a:schemeClr val="tx1"/>
                </a:solidFill>
              </a:rPr>
              <a:t>Each database in the cluster would need to be restored separately</a:t>
            </a:r>
          </a:p>
          <a:p>
            <a:pPr lvl="1" indent="-457200">
              <a:lnSpc>
                <a:spcPct val="100000"/>
              </a:lnSpc>
              <a:buFont typeface="Arial" panose="020B0604020202020204" pitchFamily="34" charset="0"/>
              <a:buChar char="•"/>
            </a:pPr>
            <a:endParaRPr lang="en-US" sz="1900" dirty="0">
              <a:solidFill>
                <a:schemeClr val="tx1"/>
              </a:solidFill>
            </a:endParaRPr>
          </a:p>
          <a:p>
            <a:pPr indent="-457200">
              <a:lnSpc>
                <a:spcPct val="100000"/>
              </a:lnSpc>
              <a:buClr>
                <a:schemeClr val="dk1"/>
              </a:buClr>
              <a:buFont typeface="Arial" panose="020B0604020202020204" pitchFamily="34" charset="0"/>
              <a:buChar char="•"/>
            </a:pPr>
            <a:r>
              <a:rPr lang="en-US" sz="1900" dirty="0">
                <a:solidFill>
                  <a:schemeClr val="tx1"/>
                </a:solidFill>
              </a:rPr>
              <a:t>Physical Backup</a:t>
            </a:r>
          </a:p>
          <a:p>
            <a:pPr lvl="1" indent="-457200">
              <a:lnSpc>
                <a:spcPct val="100000"/>
              </a:lnSpc>
              <a:buFont typeface="Arial" panose="020B0604020202020204" pitchFamily="34" charset="0"/>
              <a:buChar char="•"/>
            </a:pPr>
            <a:r>
              <a:rPr lang="en-US" sz="1900" dirty="0">
                <a:solidFill>
                  <a:schemeClr val="tx1"/>
                </a:solidFill>
              </a:rPr>
              <a:t>Restore the dump to a new data directory</a:t>
            </a:r>
          </a:p>
          <a:p>
            <a:pPr lvl="1" indent="-457200">
              <a:lnSpc>
                <a:spcPct val="100000"/>
              </a:lnSpc>
              <a:buFont typeface="Arial" panose="020B0604020202020204" pitchFamily="34" charset="0"/>
              <a:buChar char="•"/>
            </a:pPr>
            <a:r>
              <a:rPr lang="en-US" sz="1900" dirty="0">
                <a:solidFill>
                  <a:schemeClr val="tx1"/>
                </a:solidFill>
              </a:rPr>
              <a:t>Modify to the correct permissions </a:t>
            </a:r>
          </a:p>
          <a:p>
            <a:pPr lvl="1" indent="-457200">
              <a:lnSpc>
                <a:spcPct val="100000"/>
              </a:lnSpc>
              <a:buFont typeface="Arial" panose="020B0604020202020204" pitchFamily="34" charset="0"/>
              <a:buChar char="•"/>
            </a:pPr>
            <a:r>
              <a:rPr lang="en-US" sz="1900" dirty="0">
                <a:solidFill>
                  <a:schemeClr val="tx1"/>
                </a:solidFill>
              </a:rPr>
              <a:t>Start the server</a:t>
            </a:r>
          </a:p>
          <a:p>
            <a:pPr indent="-457200">
              <a:lnSpc>
                <a:spcPct val="100000"/>
              </a:lnSpc>
              <a:buFont typeface="Arial" panose="020B0604020202020204" pitchFamily="34" charset="0"/>
              <a:buChar char="•"/>
            </a:pPr>
            <a:r>
              <a:rPr lang="en-US" sz="1900" dirty="0">
                <a:solidFill>
                  <a:schemeClr val="tx1"/>
                </a:solidFill>
              </a:rPr>
              <a:t>This is much faster and the recovery is dependent on the number of WAL files that need to be replayed.</a:t>
            </a:r>
          </a:p>
        </p:txBody>
      </p:sp>
      <p:sp>
        <p:nvSpPr>
          <p:cNvPr id="5" name="Title 4">
            <a:extLst>
              <a:ext uri="{FF2B5EF4-FFF2-40B4-BE49-F238E27FC236}">
                <a16:creationId xmlns:a16="http://schemas.microsoft.com/office/drawing/2014/main" id="{0E45CF53-392A-C049-8DDA-42506C0F64FA}"/>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Recovering a Database or Cluster</a:t>
            </a:r>
          </a:p>
        </p:txBody>
      </p:sp>
    </p:spTree>
    <p:extLst>
      <p:ext uri="{BB962C8B-B14F-4D97-AF65-F5344CB8AC3E}">
        <p14:creationId xmlns:p14="http://schemas.microsoft.com/office/powerpoint/2010/main" val="4231943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0F04-0F91-3E44-95FD-F474841EBA34}"/>
              </a:ext>
            </a:extLst>
          </p:cNvPr>
          <p:cNvSpPr>
            <a:spLocks noGrp="1"/>
          </p:cNvSpPr>
          <p:nvPr>
            <p:ph type="title"/>
          </p:nvPr>
        </p:nvSpPr>
        <p:spPr>
          <a:xfrm>
            <a:off x="763500" y="662152"/>
            <a:ext cx="4351200" cy="2283900"/>
          </a:xfrm>
        </p:spPr>
        <p:txBody>
          <a:bodyPr/>
          <a:lstStyle/>
          <a:p>
            <a:pPr algn="ctr">
              <a:buNone/>
            </a:pPr>
            <a:r>
              <a:rPr lang="en-US" dirty="0"/>
              <a:t>Backup </a:t>
            </a:r>
          </a:p>
        </p:txBody>
      </p:sp>
      <p:sp>
        <p:nvSpPr>
          <p:cNvPr id="3" name="Slide Number Placeholder 2">
            <a:extLst>
              <a:ext uri="{FF2B5EF4-FFF2-40B4-BE49-F238E27FC236}">
                <a16:creationId xmlns:a16="http://schemas.microsoft.com/office/drawing/2014/main" id="{9D33740F-18D8-A941-A612-FF6B5F2EA41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r>
              <a:rPr lang="en-US"/>
              <a:t> </a:t>
            </a:r>
          </a:p>
        </p:txBody>
      </p:sp>
      <p:sp>
        <p:nvSpPr>
          <p:cNvPr id="4" name="Text Placeholder 3">
            <a:extLst>
              <a:ext uri="{FF2B5EF4-FFF2-40B4-BE49-F238E27FC236}">
                <a16:creationId xmlns:a16="http://schemas.microsoft.com/office/drawing/2014/main" id="{01AE94A6-9D15-DC4C-835A-0AB3ABBD9182}"/>
              </a:ext>
            </a:extLst>
          </p:cNvPr>
          <p:cNvSpPr>
            <a:spLocks noGrp="1"/>
          </p:cNvSpPr>
          <p:nvPr>
            <p:ph type="body" idx="1"/>
          </p:nvPr>
        </p:nvSpPr>
        <p:spPr/>
        <p:txBody>
          <a:bodyPr/>
          <a:lstStyle/>
          <a:p>
            <a:r>
              <a:rPr lang="en-US" dirty="0"/>
              <a:t>Application issues</a:t>
            </a:r>
          </a:p>
          <a:p>
            <a:r>
              <a:rPr lang="en-US" dirty="0"/>
              <a:t>User Inputs - command line SQL</a:t>
            </a:r>
          </a:p>
          <a:p>
            <a:r>
              <a:rPr lang="en-US" dirty="0"/>
              <a:t>Web attacks</a:t>
            </a:r>
          </a:p>
          <a:p>
            <a:r>
              <a:rPr lang="en-US" dirty="0"/>
              <a:t>Losing all servers – highly improbable but not impossible</a:t>
            </a:r>
          </a:p>
        </p:txBody>
      </p:sp>
      <p:sp>
        <p:nvSpPr>
          <p:cNvPr id="5" name="Title 1">
            <a:extLst>
              <a:ext uri="{FF2B5EF4-FFF2-40B4-BE49-F238E27FC236}">
                <a16:creationId xmlns:a16="http://schemas.microsoft.com/office/drawing/2014/main" id="{304B22C2-8E83-3147-8306-5CFE0875686A}"/>
              </a:ext>
            </a:extLst>
          </p:cNvPr>
          <p:cNvSpPr txBox="1">
            <a:spLocks/>
          </p:cNvSpPr>
          <p:nvPr/>
        </p:nvSpPr>
        <p:spPr>
          <a:xfrm>
            <a:off x="621611" y="3305504"/>
            <a:ext cx="4351200" cy="2283900"/>
          </a:xfrm>
          <a:prstGeom prst="rect">
            <a:avLst/>
          </a:prstGeom>
          <a:noFill/>
          <a:ln>
            <a:noFill/>
          </a:ln>
        </p:spPr>
        <p:txBody>
          <a:bodyPr spcFirstLastPara="1" wrap="square" lIns="121900" tIns="60925" rIns="121900" bIns="609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000"/>
              <a:buFont typeface="Arial Black"/>
              <a:buChar char="●"/>
              <a:defRPr sz="4000" b="1" i="0" u="none" strike="noStrike" cap="none">
                <a:solidFill>
                  <a:schemeClr val="lt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algn="ctr">
              <a:buFont typeface="Arial Black"/>
              <a:buNone/>
            </a:pPr>
            <a:r>
              <a:rPr lang="en-US" sz="34400" dirty="0"/>
              <a:t>?</a:t>
            </a:r>
          </a:p>
        </p:txBody>
      </p:sp>
    </p:spTree>
    <p:extLst>
      <p:ext uri="{BB962C8B-B14F-4D97-AF65-F5344CB8AC3E}">
        <p14:creationId xmlns:p14="http://schemas.microsoft.com/office/powerpoint/2010/main" val="103437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9" name="Google Shape;609;p78"/>
          <p:cNvSpPr txBox="1">
            <a:spLocks noGrp="1"/>
          </p:cNvSpPr>
          <p:nvPr>
            <p:ph type="ftr" idx="4294967295"/>
          </p:nvPr>
        </p:nvSpPr>
        <p:spPr>
          <a:xfrm>
            <a:off x="3350651" y="6572105"/>
            <a:ext cx="5362200" cy="22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7F7F7F"/>
                </a:solidFill>
                <a:latin typeface="Arial"/>
                <a:ea typeface="Arial"/>
                <a:cs typeface="Arial"/>
                <a:sym typeface="Arial"/>
              </a:rPr>
              <a:t>© Copyright EnterpriseDB Corporation, 20</a:t>
            </a:r>
            <a:r>
              <a:rPr lang="en-US" sz="900">
                <a:solidFill>
                  <a:srgbClr val="7F7F7F"/>
                </a:solidFill>
              </a:rPr>
              <a:t>20</a:t>
            </a:r>
            <a:r>
              <a:rPr lang="en-US" sz="900">
                <a:solidFill>
                  <a:srgbClr val="7F7F7F"/>
                </a:solidFill>
                <a:latin typeface="Arial"/>
                <a:ea typeface="Arial"/>
                <a:cs typeface="Arial"/>
                <a:sym typeface="Arial"/>
              </a:rPr>
              <a:t>.  All Rights Reserved.</a:t>
            </a:r>
            <a:endParaRPr/>
          </a:p>
          <a:p>
            <a:pPr marL="0" marR="0" lvl="0" indent="0" algn="ctr" rtl="0">
              <a:spcBef>
                <a:spcPts val="0"/>
              </a:spcBef>
              <a:spcAft>
                <a:spcPts val="0"/>
              </a:spcAft>
              <a:buNone/>
            </a:pPr>
            <a:endParaRPr sz="800">
              <a:solidFill>
                <a:srgbClr val="888888"/>
              </a:solidFill>
              <a:latin typeface="Arial"/>
              <a:ea typeface="Arial"/>
              <a:cs typeface="Arial"/>
              <a:sym typeface="Arial"/>
            </a:endParaRPr>
          </a:p>
        </p:txBody>
      </p:sp>
      <p:sp>
        <p:nvSpPr>
          <p:cNvPr id="3" name="Text Placeholder 2">
            <a:extLst>
              <a:ext uri="{FF2B5EF4-FFF2-40B4-BE49-F238E27FC236}">
                <a16:creationId xmlns:a16="http://schemas.microsoft.com/office/drawing/2014/main" id="{CA7718D5-10AC-CE4E-ACDD-9AAAA8E109BE}"/>
              </a:ext>
            </a:extLst>
          </p:cNvPr>
          <p:cNvSpPr>
            <a:spLocks noGrp="1"/>
          </p:cNvSpPr>
          <p:nvPr>
            <p:ph type="body" idx="1"/>
          </p:nvPr>
        </p:nvSpPr>
        <p:spPr/>
        <p:txBody>
          <a:bodyPr/>
          <a:lstStyle/>
          <a:p>
            <a:pPr marL="0" indent="0">
              <a:lnSpc>
                <a:spcPct val="100000"/>
              </a:lnSpc>
            </a:pPr>
            <a:r>
              <a:rPr lang="en-US" sz="1900" b="1" dirty="0">
                <a:solidFill>
                  <a:schemeClr val="tx1"/>
                </a:solidFill>
              </a:rPr>
              <a:t>Backup Steps</a:t>
            </a:r>
          </a:p>
          <a:p>
            <a:pPr indent="-457200">
              <a:lnSpc>
                <a:spcPct val="100000"/>
              </a:lnSpc>
              <a:buFont typeface="Arial" panose="020B0604020202020204" pitchFamily="34" charset="0"/>
              <a:buChar char="•"/>
            </a:pPr>
            <a:r>
              <a:rPr lang="en-US" sz="1900" dirty="0">
                <a:solidFill>
                  <a:schemeClr val="tx1"/>
                </a:solidFill>
              </a:rPr>
              <a:t>Ensure that you have setup archive log</a:t>
            </a:r>
          </a:p>
          <a:p>
            <a:pPr indent="-457200">
              <a:lnSpc>
                <a:spcPct val="100000"/>
              </a:lnSpc>
              <a:buFont typeface="Arial" panose="020B0604020202020204" pitchFamily="34" charset="0"/>
              <a:buChar char="•"/>
            </a:pPr>
            <a:r>
              <a:rPr lang="en-US" sz="1900" dirty="0">
                <a:solidFill>
                  <a:schemeClr val="tx1"/>
                </a:solidFill>
              </a:rPr>
              <a:t>Full database backup to a safe location</a:t>
            </a:r>
          </a:p>
          <a:p>
            <a:pPr indent="-457200">
              <a:lnSpc>
                <a:spcPct val="100000"/>
              </a:lnSpc>
              <a:buFont typeface="Arial" panose="020B0604020202020204" pitchFamily="34" charset="0"/>
              <a:buChar char="•"/>
            </a:pPr>
            <a:r>
              <a:rPr lang="en-US" sz="1900" dirty="0">
                <a:solidFill>
                  <a:schemeClr val="tx1"/>
                </a:solidFill>
              </a:rPr>
              <a:t>Backup of </a:t>
            </a:r>
            <a:r>
              <a:rPr lang="en-US" sz="1900" dirty="0" err="1">
                <a:solidFill>
                  <a:schemeClr val="tx1"/>
                </a:solidFill>
              </a:rPr>
              <a:t>wal</a:t>
            </a:r>
            <a:r>
              <a:rPr lang="en-US" sz="1900" dirty="0">
                <a:solidFill>
                  <a:schemeClr val="tx1"/>
                </a:solidFill>
              </a:rPr>
              <a:t> files and retention as per requirement</a:t>
            </a:r>
          </a:p>
          <a:p>
            <a:pPr marL="0" indent="0">
              <a:lnSpc>
                <a:spcPct val="100000"/>
              </a:lnSpc>
            </a:pPr>
            <a:endParaRPr lang="en-US" sz="1900" dirty="0">
              <a:solidFill>
                <a:schemeClr val="tx1"/>
              </a:solidFill>
            </a:endParaRPr>
          </a:p>
          <a:p>
            <a:pPr marL="0" indent="0">
              <a:lnSpc>
                <a:spcPct val="100000"/>
              </a:lnSpc>
            </a:pPr>
            <a:r>
              <a:rPr lang="en-US" sz="1900" b="1" dirty="0">
                <a:solidFill>
                  <a:schemeClr val="tx1"/>
                </a:solidFill>
              </a:rPr>
              <a:t>Summary of PostgreSQL Point-in-time Recovery Steps</a:t>
            </a:r>
          </a:p>
          <a:p>
            <a:pPr indent="-457200">
              <a:lnSpc>
                <a:spcPct val="100000"/>
              </a:lnSpc>
              <a:buFont typeface="Arial" panose="020B0604020202020204" pitchFamily="34" charset="0"/>
              <a:buChar char="•"/>
            </a:pPr>
            <a:r>
              <a:rPr lang="en-US" sz="1900" dirty="0">
                <a:solidFill>
                  <a:schemeClr val="tx1"/>
                </a:solidFill>
              </a:rPr>
              <a:t>Extract files from base backup</a:t>
            </a:r>
          </a:p>
          <a:p>
            <a:pPr indent="-457200">
              <a:lnSpc>
                <a:spcPct val="100000"/>
              </a:lnSpc>
              <a:buFont typeface="Arial" panose="020B0604020202020204" pitchFamily="34" charset="0"/>
              <a:buChar char="•"/>
            </a:pPr>
            <a:r>
              <a:rPr lang="en-US" sz="1900" dirty="0">
                <a:solidFill>
                  <a:schemeClr val="tx1"/>
                </a:solidFill>
              </a:rPr>
              <a:t>Copy files from </a:t>
            </a:r>
            <a:r>
              <a:rPr lang="en-US" sz="1900" dirty="0" err="1">
                <a:solidFill>
                  <a:schemeClr val="tx1"/>
                </a:solidFill>
              </a:rPr>
              <a:t>pg_xlog</a:t>
            </a:r>
            <a:r>
              <a:rPr lang="en-US" sz="1900" dirty="0">
                <a:solidFill>
                  <a:schemeClr val="tx1"/>
                </a:solidFill>
              </a:rPr>
              <a:t> folder</a:t>
            </a:r>
          </a:p>
          <a:p>
            <a:pPr indent="-457200">
              <a:lnSpc>
                <a:spcPct val="100000"/>
              </a:lnSpc>
              <a:buFont typeface="Arial" panose="020B0604020202020204" pitchFamily="34" charset="0"/>
              <a:buChar char="•"/>
            </a:pPr>
            <a:r>
              <a:rPr lang="en-US" sz="1900" dirty="0">
                <a:solidFill>
                  <a:schemeClr val="tx1"/>
                </a:solidFill>
              </a:rPr>
              <a:t>Create </a:t>
            </a:r>
            <a:r>
              <a:rPr lang="en-US" sz="1900" dirty="0" err="1">
                <a:solidFill>
                  <a:schemeClr val="tx1"/>
                </a:solidFill>
              </a:rPr>
              <a:t>recovery.conf</a:t>
            </a:r>
            <a:r>
              <a:rPr lang="en-US" sz="1900" dirty="0">
                <a:solidFill>
                  <a:schemeClr val="tx1"/>
                </a:solidFill>
              </a:rPr>
              <a:t> file with following::</a:t>
            </a:r>
          </a:p>
          <a:p>
            <a:pPr lvl="1" indent="-457200">
              <a:lnSpc>
                <a:spcPct val="100000"/>
              </a:lnSpc>
              <a:buFont typeface="Arial" panose="020B0604020202020204" pitchFamily="34" charset="0"/>
              <a:buChar char="•"/>
            </a:pPr>
            <a:r>
              <a:rPr lang="en-US" sz="1900" dirty="0" err="1">
                <a:solidFill>
                  <a:schemeClr val="tx1"/>
                </a:solidFill>
              </a:rPr>
              <a:t>restore_command</a:t>
            </a:r>
            <a:r>
              <a:rPr lang="en-US" sz="1900" dirty="0">
                <a:solidFill>
                  <a:schemeClr val="tx1"/>
                </a:solidFill>
              </a:rPr>
              <a:t> = </a:t>
            </a:r>
            <a:r>
              <a:rPr lang="en-US" sz="1900" dirty="0">
                <a:solidFill>
                  <a:srgbClr val="FF0000"/>
                </a:solidFill>
              </a:rPr>
              <a:t>'cp /</a:t>
            </a:r>
            <a:r>
              <a:rPr lang="en-US" sz="1900" dirty="0" err="1">
                <a:solidFill>
                  <a:srgbClr val="FF0000"/>
                </a:solidFill>
              </a:rPr>
              <a:t>usr</a:t>
            </a:r>
            <a:r>
              <a:rPr lang="en-US" sz="1900" dirty="0">
                <a:solidFill>
                  <a:srgbClr val="FF0000"/>
                </a:solidFill>
              </a:rPr>
              <a:t>/local/backup/</a:t>
            </a:r>
            <a:r>
              <a:rPr lang="en-US" sz="1900" dirty="0" err="1">
                <a:solidFill>
                  <a:srgbClr val="FF0000"/>
                </a:solidFill>
              </a:rPr>
              <a:t>pgbackup</a:t>
            </a:r>
            <a:r>
              <a:rPr lang="en-US" sz="1900" dirty="0">
                <a:solidFill>
                  <a:srgbClr val="FF0000"/>
                </a:solidFill>
              </a:rPr>
              <a:t>/</a:t>
            </a:r>
            <a:r>
              <a:rPr lang="en-US" sz="1900" dirty="0" err="1">
                <a:solidFill>
                  <a:srgbClr val="FF0000"/>
                </a:solidFill>
              </a:rPr>
              <a:t>wals</a:t>
            </a:r>
            <a:r>
              <a:rPr lang="en-US" sz="1900" dirty="0">
                <a:solidFill>
                  <a:srgbClr val="FF0000"/>
                </a:solidFill>
              </a:rPr>
              <a:t>/%f %p'</a:t>
            </a:r>
          </a:p>
          <a:p>
            <a:pPr lvl="1" indent="-457200">
              <a:lnSpc>
                <a:spcPct val="100000"/>
              </a:lnSpc>
              <a:buFont typeface="Arial" panose="020B0604020202020204" pitchFamily="34" charset="0"/>
              <a:buChar char="•"/>
            </a:pPr>
            <a:r>
              <a:rPr lang="en-US" sz="1900" dirty="0" err="1">
                <a:solidFill>
                  <a:schemeClr val="tx1"/>
                </a:solidFill>
              </a:rPr>
              <a:t>recovery_target_time</a:t>
            </a:r>
            <a:r>
              <a:rPr lang="en-US" sz="1900" dirty="0">
                <a:solidFill>
                  <a:schemeClr val="tx1"/>
                </a:solidFill>
              </a:rPr>
              <a:t> = </a:t>
            </a:r>
            <a:r>
              <a:rPr lang="en-US" sz="1900" dirty="0">
                <a:solidFill>
                  <a:srgbClr val="FF0000"/>
                </a:solidFill>
              </a:rPr>
              <a:t>'2020-01-25 08:10:26'</a:t>
            </a:r>
          </a:p>
          <a:p>
            <a:pPr indent="-457200">
              <a:lnSpc>
                <a:spcPct val="100000"/>
              </a:lnSpc>
              <a:buFont typeface="Arial" panose="020B0604020202020204" pitchFamily="34" charset="0"/>
              <a:buChar char="•"/>
            </a:pPr>
            <a:r>
              <a:rPr lang="en-US" sz="1900" dirty="0">
                <a:solidFill>
                  <a:schemeClr val="tx1"/>
                </a:solidFill>
              </a:rPr>
              <a:t>Start Recovery</a:t>
            </a:r>
          </a:p>
        </p:txBody>
      </p:sp>
      <p:sp>
        <p:nvSpPr>
          <p:cNvPr id="5" name="Title 4">
            <a:extLst>
              <a:ext uri="{FF2B5EF4-FFF2-40B4-BE49-F238E27FC236}">
                <a16:creationId xmlns:a16="http://schemas.microsoft.com/office/drawing/2014/main" id="{0E45CF53-392A-C049-8DDA-42506C0F64FA}"/>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PITR – Point in Time Recovery</a:t>
            </a:r>
          </a:p>
        </p:txBody>
      </p:sp>
    </p:spTree>
    <p:extLst>
      <p:ext uri="{BB962C8B-B14F-4D97-AF65-F5344CB8AC3E}">
        <p14:creationId xmlns:p14="http://schemas.microsoft.com/office/powerpoint/2010/main" val="1579125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754B-C693-E54A-ACCA-077D392D1F6C}"/>
              </a:ext>
            </a:extLst>
          </p:cNvPr>
          <p:cNvSpPr>
            <a:spLocks noGrp="1"/>
          </p:cNvSpPr>
          <p:nvPr>
            <p:ph type="title"/>
          </p:nvPr>
        </p:nvSpPr>
        <p:spPr/>
        <p:txBody>
          <a:bodyPr/>
          <a:lstStyle/>
          <a:p>
            <a:r>
              <a:rPr lang="en-US" altLang="en-US" dirty="0">
                <a:ea typeface="ＭＳ Ｐゴシック" panose="020B0600070205080204" pitchFamily="34" charset="-128"/>
              </a:rPr>
              <a:t>Pros and Cons of Logical Backup</a:t>
            </a:r>
            <a:endParaRPr lang="en-US" dirty="0"/>
          </a:p>
        </p:txBody>
      </p:sp>
      <p:sp>
        <p:nvSpPr>
          <p:cNvPr id="3" name="Text Placeholder 2">
            <a:extLst>
              <a:ext uri="{FF2B5EF4-FFF2-40B4-BE49-F238E27FC236}">
                <a16:creationId xmlns:a16="http://schemas.microsoft.com/office/drawing/2014/main" id="{D2CE91AE-7A4D-5C4A-877A-4DE65B18AB87}"/>
              </a:ext>
            </a:extLst>
          </p:cNvPr>
          <p:cNvSpPr>
            <a:spLocks noGrp="1"/>
          </p:cNvSpPr>
          <p:nvPr>
            <p:ph type="body" idx="1"/>
          </p:nvPr>
        </p:nvSpPr>
        <p:spPr>
          <a:xfrm>
            <a:off x="642244" y="2214337"/>
            <a:ext cx="4718032" cy="3014100"/>
          </a:xfrm>
        </p:spPr>
        <p:txBody>
          <a:bodyPr/>
          <a:lstStyle/>
          <a:p>
            <a:pPr marL="139700" indent="0">
              <a:buNone/>
              <a:defRPr/>
            </a:pPr>
            <a:r>
              <a:rPr lang="en-US" dirty="0">
                <a:solidFill>
                  <a:schemeClr val="tx1"/>
                </a:solidFill>
              </a:rPr>
              <a:t>Pros</a:t>
            </a:r>
          </a:p>
          <a:p>
            <a:pPr>
              <a:defRPr/>
            </a:pPr>
            <a:r>
              <a:rPr lang="en-US" dirty="0">
                <a:solidFill>
                  <a:schemeClr val="tx1"/>
                </a:solidFill>
              </a:rPr>
              <a:t>Single database backup very easy</a:t>
            </a:r>
          </a:p>
          <a:p>
            <a:pPr>
              <a:defRPr/>
            </a:pPr>
            <a:r>
              <a:rPr lang="en-US" dirty="0">
                <a:solidFill>
                  <a:schemeClr val="tx1"/>
                </a:solidFill>
              </a:rPr>
              <a:t>Very fast to backup</a:t>
            </a:r>
          </a:p>
          <a:p>
            <a:pPr>
              <a:defRPr/>
            </a:pPr>
            <a:r>
              <a:rPr lang="en-US" dirty="0">
                <a:solidFill>
                  <a:schemeClr val="tx1"/>
                </a:solidFill>
              </a:rPr>
              <a:t>No separate files required</a:t>
            </a:r>
          </a:p>
          <a:p>
            <a:pPr>
              <a:defRPr/>
            </a:pPr>
            <a:r>
              <a:rPr lang="en-US" dirty="0">
                <a:solidFill>
                  <a:schemeClr val="tx1"/>
                </a:solidFill>
              </a:rPr>
              <a:t>Cross version compatibility</a:t>
            </a:r>
          </a:p>
          <a:p>
            <a:pPr>
              <a:buFont typeface="Arial" charset="0"/>
              <a:buChar char="•"/>
              <a:defRPr/>
            </a:pPr>
            <a:endParaRPr lang="en-US" dirty="0">
              <a:solidFill>
                <a:schemeClr val="tx1"/>
              </a:solidFill>
            </a:endParaRPr>
          </a:p>
        </p:txBody>
      </p:sp>
      <p:sp>
        <p:nvSpPr>
          <p:cNvPr id="5" name="Text Placeholder 2">
            <a:extLst>
              <a:ext uri="{FF2B5EF4-FFF2-40B4-BE49-F238E27FC236}">
                <a16:creationId xmlns:a16="http://schemas.microsoft.com/office/drawing/2014/main" id="{11EC26B0-3E8C-DC43-856A-F734D2D42C28}"/>
              </a:ext>
            </a:extLst>
          </p:cNvPr>
          <p:cNvSpPr txBox="1">
            <a:spLocks/>
          </p:cNvSpPr>
          <p:nvPr/>
        </p:nvSpPr>
        <p:spPr>
          <a:xfrm>
            <a:off x="5671444" y="2214337"/>
            <a:ext cx="4718032" cy="3014100"/>
          </a:xfrm>
          <a:prstGeom prst="rect">
            <a:avLst/>
          </a:prstGeom>
          <a:noFill/>
          <a:ln>
            <a:noFill/>
          </a:ln>
        </p:spPr>
        <p:txBody>
          <a:bodyPr spcFirstLastPara="1" wrap="square" lIns="121900" tIns="60925" rIns="121900" bIns="609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dk1"/>
              </a:buClr>
              <a:buSzPts val="1400"/>
              <a:buFont typeface="Arial"/>
              <a:buChar char="•"/>
              <a:defRPr sz="1900" b="0" i="0" u="none" strike="noStrike" cap="none">
                <a:solidFill>
                  <a:srgbClr val="1D2139"/>
                </a:solidFill>
                <a:latin typeface="Arial"/>
                <a:ea typeface="Arial"/>
                <a:cs typeface="Arial"/>
                <a:sym typeface="Arial"/>
              </a:defRPr>
            </a:lvl1pPr>
            <a:lvl2pPr marL="914400" marR="0" lvl="1" indent="-311150" algn="l" rtl="0">
              <a:lnSpc>
                <a:spcPct val="100000"/>
              </a:lnSpc>
              <a:spcBef>
                <a:spcPts val="1000"/>
              </a:spcBef>
              <a:spcAft>
                <a:spcPts val="0"/>
              </a:spcAft>
              <a:buClr>
                <a:schemeClr val="dk1"/>
              </a:buClr>
              <a:buSzPts val="1300"/>
              <a:buFont typeface="Arial"/>
              <a:buChar char="•"/>
              <a:defRPr sz="1900" b="0" i="0" u="none" strike="noStrike" cap="none">
                <a:solidFill>
                  <a:srgbClr val="1D2139"/>
                </a:solidFill>
                <a:latin typeface="Arial"/>
                <a:ea typeface="Arial"/>
                <a:cs typeface="Arial"/>
                <a:sym typeface="Arial"/>
              </a:defRPr>
            </a:lvl2pPr>
            <a:lvl3pPr marL="1371600" marR="0" lvl="2" indent="-298450" algn="l" rtl="0">
              <a:lnSpc>
                <a:spcPct val="100000"/>
              </a:lnSpc>
              <a:spcBef>
                <a:spcPts val="1000"/>
              </a:spcBef>
              <a:spcAft>
                <a:spcPts val="0"/>
              </a:spcAft>
              <a:buClr>
                <a:schemeClr val="dk1"/>
              </a:buClr>
              <a:buSzPts val="1100"/>
              <a:buFont typeface="Arial"/>
              <a:buChar char="•"/>
              <a:defRPr sz="1900" b="0" i="0" u="none" strike="noStrike" cap="none">
                <a:solidFill>
                  <a:srgbClr val="1D2139"/>
                </a:solidFill>
                <a:latin typeface="Arial"/>
                <a:ea typeface="Arial"/>
                <a:cs typeface="Arial"/>
                <a:sym typeface="Arial"/>
              </a:defRPr>
            </a:lvl3pPr>
            <a:lvl4pPr marL="1828800" marR="0" lvl="3"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4pPr>
            <a:lvl5pPr marL="2286000" marR="0" lvl="4"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5pPr>
            <a:lvl6pPr marL="2743200" marR="0" lvl="5"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pPr marL="139700" indent="0">
              <a:buFont typeface="Arial"/>
              <a:buNone/>
              <a:defRPr/>
            </a:pPr>
            <a:r>
              <a:rPr lang="en-US" dirty="0">
                <a:solidFill>
                  <a:schemeClr val="tx1"/>
                </a:solidFill>
              </a:rPr>
              <a:t>Cons</a:t>
            </a:r>
          </a:p>
          <a:p>
            <a:pPr>
              <a:defRPr/>
            </a:pPr>
            <a:r>
              <a:rPr lang="en-US" dirty="0">
                <a:solidFill>
                  <a:schemeClr val="tx1"/>
                </a:solidFill>
              </a:rPr>
              <a:t>No PITR</a:t>
            </a:r>
          </a:p>
          <a:p>
            <a:pPr>
              <a:defRPr/>
            </a:pPr>
            <a:r>
              <a:rPr lang="en-US" dirty="0">
                <a:solidFill>
                  <a:schemeClr val="tx1"/>
                </a:solidFill>
              </a:rPr>
              <a:t>Very slow to restore</a:t>
            </a:r>
          </a:p>
          <a:p>
            <a:pPr>
              <a:defRPr/>
            </a:pPr>
            <a:r>
              <a:rPr lang="en-US" dirty="0">
                <a:solidFill>
                  <a:schemeClr val="tx1"/>
                </a:solidFill>
              </a:rPr>
              <a:t>Prone to locks and waits</a:t>
            </a:r>
          </a:p>
          <a:p>
            <a:pPr>
              <a:defRPr/>
            </a:pPr>
            <a:r>
              <a:rPr lang="en-US" dirty="0">
                <a:solidFill>
                  <a:schemeClr val="tx1"/>
                </a:solidFill>
              </a:rPr>
              <a:t>Extra effort required to restore</a:t>
            </a:r>
          </a:p>
          <a:p>
            <a:pPr>
              <a:buFont typeface="Arial" charset="0"/>
              <a:buChar char="•"/>
              <a:defRPr/>
            </a:pPr>
            <a:endParaRPr lang="en-US" dirty="0">
              <a:solidFill>
                <a:schemeClr val="tx1"/>
              </a:solidFill>
            </a:endParaRPr>
          </a:p>
        </p:txBody>
      </p:sp>
    </p:spTree>
    <p:extLst>
      <p:ext uri="{BB962C8B-B14F-4D97-AF65-F5344CB8AC3E}">
        <p14:creationId xmlns:p14="http://schemas.microsoft.com/office/powerpoint/2010/main" val="122875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754B-C693-E54A-ACCA-077D392D1F6C}"/>
              </a:ext>
            </a:extLst>
          </p:cNvPr>
          <p:cNvSpPr>
            <a:spLocks noGrp="1"/>
          </p:cNvSpPr>
          <p:nvPr>
            <p:ph type="title"/>
          </p:nvPr>
        </p:nvSpPr>
        <p:spPr>
          <a:xfrm>
            <a:off x="719059" y="973668"/>
            <a:ext cx="8456471" cy="821100"/>
          </a:xfrm>
        </p:spPr>
        <p:txBody>
          <a:bodyPr/>
          <a:lstStyle/>
          <a:p>
            <a:r>
              <a:rPr lang="en-US" altLang="en-US" dirty="0">
                <a:ea typeface="ＭＳ Ｐゴシック" panose="020B0600070205080204" pitchFamily="34" charset="-128"/>
              </a:rPr>
              <a:t>Pros and Cons of Physical Backup</a:t>
            </a:r>
            <a:endParaRPr lang="en-US" dirty="0"/>
          </a:p>
        </p:txBody>
      </p:sp>
      <p:sp>
        <p:nvSpPr>
          <p:cNvPr id="3" name="Text Placeholder 2">
            <a:extLst>
              <a:ext uri="{FF2B5EF4-FFF2-40B4-BE49-F238E27FC236}">
                <a16:creationId xmlns:a16="http://schemas.microsoft.com/office/drawing/2014/main" id="{D2CE91AE-7A4D-5C4A-877A-4DE65B18AB87}"/>
              </a:ext>
            </a:extLst>
          </p:cNvPr>
          <p:cNvSpPr>
            <a:spLocks noGrp="1"/>
          </p:cNvSpPr>
          <p:nvPr>
            <p:ph type="body" idx="1"/>
          </p:nvPr>
        </p:nvSpPr>
        <p:spPr>
          <a:xfrm>
            <a:off x="642244" y="2214337"/>
            <a:ext cx="4718032" cy="3014100"/>
          </a:xfrm>
        </p:spPr>
        <p:txBody>
          <a:bodyPr/>
          <a:lstStyle/>
          <a:p>
            <a:pPr marL="139700" indent="0">
              <a:buNone/>
              <a:defRPr/>
            </a:pPr>
            <a:r>
              <a:rPr lang="en-US" dirty="0">
                <a:solidFill>
                  <a:schemeClr val="tx1"/>
                </a:solidFill>
              </a:rPr>
              <a:t>Pros</a:t>
            </a:r>
          </a:p>
          <a:p>
            <a:pPr>
              <a:buFont typeface="Arial" charset="0"/>
              <a:buChar char="•"/>
              <a:defRPr/>
            </a:pPr>
            <a:r>
              <a:rPr lang="en-US" dirty="0">
                <a:solidFill>
                  <a:schemeClr val="tx1"/>
                </a:solidFill>
              </a:rPr>
              <a:t>No locking or waits</a:t>
            </a:r>
          </a:p>
          <a:p>
            <a:pPr>
              <a:buFont typeface="Arial" charset="0"/>
              <a:buChar char="•"/>
              <a:defRPr/>
            </a:pPr>
            <a:r>
              <a:rPr lang="en-US" dirty="0">
                <a:solidFill>
                  <a:schemeClr val="tx1"/>
                </a:solidFill>
              </a:rPr>
              <a:t>Entire cluster backed up</a:t>
            </a:r>
          </a:p>
          <a:p>
            <a:pPr>
              <a:buFont typeface="Arial" charset="0"/>
              <a:buChar char="•"/>
              <a:defRPr/>
            </a:pPr>
            <a:r>
              <a:rPr lang="en-US" dirty="0">
                <a:solidFill>
                  <a:schemeClr val="tx1"/>
                </a:solidFill>
              </a:rPr>
              <a:t>Almost instantaneous restore</a:t>
            </a:r>
          </a:p>
          <a:p>
            <a:pPr>
              <a:buFont typeface="Arial" charset="0"/>
              <a:buChar char="•"/>
              <a:defRPr/>
            </a:pPr>
            <a:r>
              <a:rPr lang="en-US" dirty="0">
                <a:solidFill>
                  <a:schemeClr val="tx1"/>
                </a:solidFill>
              </a:rPr>
              <a:t>PITR capabilities </a:t>
            </a:r>
          </a:p>
        </p:txBody>
      </p:sp>
      <p:sp>
        <p:nvSpPr>
          <p:cNvPr id="5" name="Text Placeholder 2">
            <a:extLst>
              <a:ext uri="{FF2B5EF4-FFF2-40B4-BE49-F238E27FC236}">
                <a16:creationId xmlns:a16="http://schemas.microsoft.com/office/drawing/2014/main" id="{11EC26B0-3E8C-DC43-856A-F734D2D42C28}"/>
              </a:ext>
            </a:extLst>
          </p:cNvPr>
          <p:cNvSpPr txBox="1">
            <a:spLocks/>
          </p:cNvSpPr>
          <p:nvPr/>
        </p:nvSpPr>
        <p:spPr>
          <a:xfrm>
            <a:off x="5671444" y="2214337"/>
            <a:ext cx="4718032" cy="3014100"/>
          </a:xfrm>
          <a:prstGeom prst="rect">
            <a:avLst/>
          </a:prstGeom>
          <a:noFill/>
          <a:ln>
            <a:noFill/>
          </a:ln>
        </p:spPr>
        <p:txBody>
          <a:bodyPr spcFirstLastPara="1" wrap="square" lIns="121900" tIns="60925" rIns="121900" bIns="609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dk1"/>
              </a:buClr>
              <a:buSzPts val="1400"/>
              <a:buFont typeface="Arial"/>
              <a:buChar char="•"/>
              <a:defRPr sz="1900" b="0" i="0" u="none" strike="noStrike" cap="none">
                <a:solidFill>
                  <a:srgbClr val="1D2139"/>
                </a:solidFill>
                <a:latin typeface="Arial"/>
                <a:ea typeface="Arial"/>
                <a:cs typeface="Arial"/>
                <a:sym typeface="Arial"/>
              </a:defRPr>
            </a:lvl1pPr>
            <a:lvl2pPr marL="914400" marR="0" lvl="1" indent="-311150" algn="l" rtl="0">
              <a:lnSpc>
                <a:spcPct val="100000"/>
              </a:lnSpc>
              <a:spcBef>
                <a:spcPts val="1000"/>
              </a:spcBef>
              <a:spcAft>
                <a:spcPts val="0"/>
              </a:spcAft>
              <a:buClr>
                <a:schemeClr val="dk1"/>
              </a:buClr>
              <a:buSzPts val="1300"/>
              <a:buFont typeface="Arial"/>
              <a:buChar char="•"/>
              <a:defRPr sz="1900" b="0" i="0" u="none" strike="noStrike" cap="none">
                <a:solidFill>
                  <a:srgbClr val="1D2139"/>
                </a:solidFill>
                <a:latin typeface="Arial"/>
                <a:ea typeface="Arial"/>
                <a:cs typeface="Arial"/>
                <a:sym typeface="Arial"/>
              </a:defRPr>
            </a:lvl2pPr>
            <a:lvl3pPr marL="1371600" marR="0" lvl="2" indent="-298450" algn="l" rtl="0">
              <a:lnSpc>
                <a:spcPct val="100000"/>
              </a:lnSpc>
              <a:spcBef>
                <a:spcPts val="1000"/>
              </a:spcBef>
              <a:spcAft>
                <a:spcPts val="0"/>
              </a:spcAft>
              <a:buClr>
                <a:schemeClr val="dk1"/>
              </a:buClr>
              <a:buSzPts val="1100"/>
              <a:buFont typeface="Arial"/>
              <a:buChar char="•"/>
              <a:defRPr sz="1900" b="0" i="0" u="none" strike="noStrike" cap="none">
                <a:solidFill>
                  <a:srgbClr val="1D2139"/>
                </a:solidFill>
                <a:latin typeface="Arial"/>
                <a:ea typeface="Arial"/>
                <a:cs typeface="Arial"/>
                <a:sym typeface="Arial"/>
              </a:defRPr>
            </a:lvl3pPr>
            <a:lvl4pPr marL="1828800" marR="0" lvl="3"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4pPr>
            <a:lvl5pPr marL="2286000" marR="0" lvl="4"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5pPr>
            <a:lvl6pPr marL="2743200" marR="0" lvl="5"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pPr marL="139700" indent="0">
              <a:buFont typeface="Arial"/>
              <a:buNone/>
              <a:defRPr/>
            </a:pPr>
            <a:r>
              <a:rPr lang="en-US" dirty="0">
                <a:solidFill>
                  <a:schemeClr val="tx1"/>
                </a:solidFill>
              </a:rPr>
              <a:t>Cons</a:t>
            </a:r>
          </a:p>
          <a:p>
            <a:pPr>
              <a:defRPr/>
            </a:pPr>
            <a:r>
              <a:rPr lang="en-US" dirty="0">
                <a:solidFill>
                  <a:schemeClr val="tx1"/>
                </a:solidFill>
              </a:rPr>
              <a:t>Dependencies on Binaries</a:t>
            </a:r>
          </a:p>
          <a:p>
            <a:pPr>
              <a:buFont typeface="Arial" charset="0"/>
              <a:buChar char="•"/>
              <a:defRPr/>
            </a:pPr>
            <a:r>
              <a:rPr lang="en-US" dirty="0">
                <a:solidFill>
                  <a:schemeClr val="tx1"/>
                </a:solidFill>
              </a:rPr>
              <a:t>Very large backups </a:t>
            </a:r>
          </a:p>
          <a:p>
            <a:pPr>
              <a:buFont typeface="Arial" charset="0"/>
              <a:buChar char="•"/>
              <a:defRPr/>
            </a:pPr>
            <a:r>
              <a:rPr lang="en-US" dirty="0">
                <a:solidFill>
                  <a:schemeClr val="tx1"/>
                </a:solidFill>
              </a:rPr>
              <a:t>Need to archive </a:t>
            </a:r>
            <a:r>
              <a:rPr lang="en-US" dirty="0" err="1">
                <a:solidFill>
                  <a:schemeClr val="tx1"/>
                </a:solidFill>
              </a:rPr>
              <a:t>wal</a:t>
            </a:r>
            <a:r>
              <a:rPr lang="en-US" dirty="0">
                <a:solidFill>
                  <a:schemeClr val="tx1"/>
                </a:solidFill>
              </a:rPr>
              <a:t> files</a:t>
            </a:r>
          </a:p>
          <a:p>
            <a:pPr>
              <a:buFont typeface="Arial" charset="0"/>
              <a:buChar char="•"/>
              <a:defRPr/>
            </a:pPr>
            <a:r>
              <a:rPr lang="en-US" dirty="0">
                <a:solidFill>
                  <a:schemeClr val="tx1"/>
                </a:solidFill>
              </a:rPr>
              <a:t>Very high in i/o</a:t>
            </a:r>
          </a:p>
        </p:txBody>
      </p:sp>
    </p:spTree>
    <p:extLst>
      <p:ext uri="{BB962C8B-B14F-4D97-AF65-F5344CB8AC3E}">
        <p14:creationId xmlns:p14="http://schemas.microsoft.com/office/powerpoint/2010/main" val="1799116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3356-B01B-FA44-A7C4-2973CC7D5025}"/>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Size does matter</a:t>
            </a:r>
          </a:p>
        </p:txBody>
      </p:sp>
      <p:sp>
        <p:nvSpPr>
          <p:cNvPr id="3" name="Text Placeholder 2">
            <a:extLst>
              <a:ext uri="{FF2B5EF4-FFF2-40B4-BE49-F238E27FC236}">
                <a16:creationId xmlns:a16="http://schemas.microsoft.com/office/drawing/2014/main" id="{52530519-CA36-2D44-980E-8FBD2F63C82A}"/>
              </a:ext>
            </a:extLst>
          </p:cNvPr>
          <p:cNvSpPr>
            <a:spLocks noGrp="1"/>
          </p:cNvSpPr>
          <p:nvPr>
            <p:ph type="body" idx="1"/>
          </p:nvPr>
        </p:nvSpPr>
        <p:spPr/>
        <p:txBody>
          <a:bodyPr/>
          <a:lstStyle/>
          <a:p>
            <a:r>
              <a:rPr lang="en-US" dirty="0">
                <a:solidFill>
                  <a:schemeClr val="tx1"/>
                </a:solidFill>
              </a:rPr>
              <a:t>For Small Databases (</a:t>
            </a:r>
            <a:r>
              <a:rPr lang="en-US" dirty="0" err="1">
                <a:solidFill>
                  <a:schemeClr val="tx1"/>
                </a:solidFill>
              </a:rPr>
              <a:t>upto</a:t>
            </a:r>
            <a:r>
              <a:rPr lang="en-US" dirty="0">
                <a:solidFill>
                  <a:schemeClr val="tx1"/>
                </a:solidFill>
              </a:rPr>
              <a:t> 50 </a:t>
            </a:r>
            <a:r>
              <a:rPr lang="en-US" dirty="0" err="1">
                <a:solidFill>
                  <a:schemeClr val="tx1"/>
                </a:solidFill>
              </a:rPr>
              <a:t>gb</a:t>
            </a:r>
            <a:r>
              <a:rPr lang="en-US" dirty="0">
                <a:solidFill>
                  <a:schemeClr val="tx1"/>
                </a:solidFill>
              </a:rPr>
              <a:t>)</a:t>
            </a:r>
          </a:p>
          <a:p>
            <a:pPr marL="571500" indent="-342900">
              <a:buFont typeface="Arial" panose="020B0604020202020204" pitchFamily="34" charset="0"/>
              <a:buChar char="•"/>
            </a:pPr>
            <a:r>
              <a:rPr lang="en-US" dirty="0">
                <a:solidFill>
                  <a:schemeClr val="tx1"/>
                </a:solidFill>
              </a:rPr>
              <a:t>Advisable to keep two types of backups</a:t>
            </a:r>
          </a:p>
          <a:p>
            <a:pPr marL="228600" indent="0"/>
            <a:endParaRPr lang="en-US" dirty="0">
              <a:solidFill>
                <a:schemeClr val="tx1"/>
              </a:solidFill>
            </a:endParaRPr>
          </a:p>
          <a:p>
            <a:pPr marL="228600" indent="0"/>
            <a:r>
              <a:rPr lang="en-US" dirty="0">
                <a:solidFill>
                  <a:schemeClr val="tx1"/>
                </a:solidFill>
              </a:rPr>
              <a:t>For Databases (</a:t>
            </a:r>
            <a:r>
              <a:rPr lang="en-US" dirty="0" err="1">
                <a:solidFill>
                  <a:schemeClr val="tx1"/>
                </a:solidFill>
              </a:rPr>
              <a:t>upto</a:t>
            </a:r>
            <a:r>
              <a:rPr lang="en-US" dirty="0">
                <a:solidFill>
                  <a:schemeClr val="tx1"/>
                </a:solidFill>
              </a:rPr>
              <a:t> a few hundred GB’s)</a:t>
            </a:r>
          </a:p>
          <a:p>
            <a:pPr marL="571500" indent="-342900">
              <a:buFont typeface="Arial" panose="020B0604020202020204" pitchFamily="34" charset="0"/>
              <a:buChar char="•"/>
            </a:pPr>
            <a:r>
              <a:rPr lang="en-US" dirty="0">
                <a:solidFill>
                  <a:schemeClr val="tx1"/>
                </a:solidFill>
              </a:rPr>
              <a:t>Again both kinds of backups</a:t>
            </a:r>
          </a:p>
          <a:p>
            <a:pPr marL="571500" indent="-342900">
              <a:buFont typeface="Arial" panose="020B0604020202020204" pitchFamily="34" charset="0"/>
              <a:buChar char="•"/>
            </a:pPr>
            <a:r>
              <a:rPr lang="en-US" dirty="0">
                <a:solidFill>
                  <a:schemeClr val="tx1"/>
                </a:solidFill>
              </a:rPr>
              <a:t>If not then physical backup</a:t>
            </a:r>
          </a:p>
          <a:p>
            <a:pPr marL="228600" indent="0"/>
            <a:endParaRPr lang="en-US" dirty="0">
              <a:solidFill>
                <a:schemeClr val="tx1"/>
              </a:solidFill>
            </a:endParaRPr>
          </a:p>
          <a:p>
            <a:pPr marL="228600" indent="0"/>
            <a:r>
              <a:rPr lang="en-US" dirty="0">
                <a:solidFill>
                  <a:schemeClr val="tx1"/>
                </a:solidFill>
              </a:rPr>
              <a:t>For Databases larger than 500 GB</a:t>
            </a:r>
          </a:p>
          <a:p>
            <a:pPr marL="571500" indent="-342900">
              <a:buFont typeface="Arial" panose="020B0604020202020204" pitchFamily="34" charset="0"/>
              <a:buChar char="•"/>
            </a:pPr>
            <a:r>
              <a:rPr lang="en-US" dirty="0">
                <a:solidFill>
                  <a:schemeClr val="tx1"/>
                </a:solidFill>
              </a:rPr>
              <a:t>File System Level backups are advisable</a:t>
            </a:r>
          </a:p>
          <a:p>
            <a:pPr marL="228600" indent="0"/>
            <a:endParaRPr lang="en-US" dirty="0">
              <a:solidFill>
                <a:schemeClr val="tx1"/>
              </a:solidFill>
            </a:endParaRPr>
          </a:p>
        </p:txBody>
      </p:sp>
    </p:spTree>
    <p:extLst>
      <p:ext uri="{BB962C8B-B14F-4D97-AF65-F5344CB8AC3E}">
        <p14:creationId xmlns:p14="http://schemas.microsoft.com/office/powerpoint/2010/main" val="1910641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DF28-27BC-9B4E-8687-4BCD3175B99E}"/>
              </a:ext>
            </a:extLst>
          </p:cNvPr>
          <p:cNvSpPr>
            <a:spLocks noGrp="1"/>
          </p:cNvSpPr>
          <p:nvPr>
            <p:ph type="title"/>
          </p:nvPr>
        </p:nvSpPr>
        <p:spPr/>
        <p:txBody>
          <a:bodyPr/>
          <a:lstStyle/>
          <a:p>
            <a:pPr>
              <a:lnSpc>
                <a:spcPct val="100000"/>
              </a:lnSpc>
              <a:buClr>
                <a:srgbClr val="FE5000"/>
              </a:buClr>
              <a:buSzPts val="3700"/>
            </a:pPr>
            <a:r>
              <a:rPr lang="en-US" sz="3700" b="1" dirty="0">
                <a:solidFill>
                  <a:srgbClr val="FE5000"/>
                </a:solidFill>
                <a:ea typeface="ＭＳ Ｐゴシック" panose="020B0600070205080204" pitchFamily="34" charset="-128"/>
              </a:rPr>
              <a:t>Frequency and data retention</a:t>
            </a:r>
            <a:br>
              <a:rPr lang="en-US" sz="3700" b="1" dirty="0">
                <a:solidFill>
                  <a:srgbClr val="FE5000"/>
                </a:solidFill>
                <a:ea typeface="ＭＳ Ｐゴシック" panose="020B0600070205080204" pitchFamily="34" charset="-128"/>
              </a:rPr>
            </a:br>
            <a:endParaRPr lang="en-US" sz="3700" b="1" dirty="0">
              <a:solidFill>
                <a:srgbClr val="FE5000"/>
              </a:solidFill>
              <a:ea typeface="ＭＳ Ｐゴシック" panose="020B0600070205080204" pitchFamily="34" charset="-128"/>
            </a:endParaRPr>
          </a:p>
        </p:txBody>
      </p:sp>
      <p:sp>
        <p:nvSpPr>
          <p:cNvPr id="3" name="Text Placeholder 2">
            <a:extLst>
              <a:ext uri="{FF2B5EF4-FFF2-40B4-BE49-F238E27FC236}">
                <a16:creationId xmlns:a16="http://schemas.microsoft.com/office/drawing/2014/main" id="{49D0BA89-4296-FF4D-9109-F80D7DACC807}"/>
              </a:ext>
            </a:extLst>
          </p:cNvPr>
          <p:cNvSpPr>
            <a:spLocks noGrp="1"/>
          </p:cNvSpPr>
          <p:nvPr>
            <p:ph type="body" idx="1"/>
          </p:nvPr>
        </p:nvSpPr>
        <p:spPr/>
        <p:txBody>
          <a:bodyPr/>
          <a:lstStyle/>
          <a:p>
            <a:r>
              <a:rPr lang="en-US" dirty="0">
                <a:solidFill>
                  <a:schemeClr val="tx1"/>
                </a:solidFill>
              </a:rPr>
              <a:t>At least once a week is preferable</a:t>
            </a:r>
          </a:p>
          <a:p>
            <a:r>
              <a:rPr lang="en-US" dirty="0">
                <a:solidFill>
                  <a:schemeClr val="tx1"/>
                </a:solidFill>
              </a:rPr>
              <a:t>Depends on how much data is modified in your cluster</a:t>
            </a:r>
          </a:p>
          <a:p>
            <a:r>
              <a:rPr lang="en-US" dirty="0">
                <a:solidFill>
                  <a:schemeClr val="tx1"/>
                </a:solidFill>
              </a:rPr>
              <a:t>How much time it takes you to backup and recover</a:t>
            </a:r>
          </a:p>
          <a:p>
            <a:endParaRPr lang="en-US" dirty="0">
              <a:solidFill>
                <a:schemeClr val="tx1"/>
              </a:solidFill>
            </a:endParaRPr>
          </a:p>
          <a:p>
            <a:r>
              <a:rPr lang="en-US" dirty="0">
                <a:solidFill>
                  <a:schemeClr val="tx1"/>
                </a:solidFill>
              </a:rPr>
              <a:t>Look at other utilities in the market which offer incremental backups</a:t>
            </a:r>
          </a:p>
        </p:txBody>
      </p:sp>
    </p:spTree>
    <p:extLst>
      <p:ext uri="{BB962C8B-B14F-4D97-AF65-F5344CB8AC3E}">
        <p14:creationId xmlns:p14="http://schemas.microsoft.com/office/powerpoint/2010/main" val="3578593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72DE7BF5-1F3E-FC46-945D-ACDD605CCBC4}"/>
              </a:ext>
            </a:extLst>
          </p:cNvPr>
          <p:cNvSpPr txBox="1">
            <a:spLocks/>
          </p:cNvSpPr>
          <p:nvPr/>
        </p:nvSpPr>
        <p:spPr>
          <a:xfrm>
            <a:off x="661902" y="1832572"/>
            <a:ext cx="7945438" cy="43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EC7224"/>
              </a:buClr>
              <a:buSzPts val="2400"/>
              <a:buFont typeface="Arial"/>
              <a:buNone/>
              <a:defRPr sz="2400" b="0" i="0" u="none" strike="noStrike" cap="none">
                <a:solidFill>
                  <a:srgbClr val="EC722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571500" indent="-342900">
              <a:buFont typeface="Arial" panose="020B0604020202020204" pitchFamily="34" charset="0"/>
              <a:buChar char="•"/>
            </a:pPr>
            <a:r>
              <a:rPr lang="en-US" altLang="en-US" dirty="0">
                <a:solidFill>
                  <a:schemeClr val="tx1"/>
                </a:solidFill>
              </a:rPr>
              <a:t>Consider time taken to restore</a:t>
            </a:r>
          </a:p>
          <a:p>
            <a:pPr marL="571500" indent="-342900">
              <a:buFont typeface="Arial" panose="020B0604020202020204" pitchFamily="34" charset="0"/>
              <a:buChar char="•"/>
            </a:pPr>
            <a:r>
              <a:rPr lang="en-US" altLang="en-US" dirty="0">
                <a:solidFill>
                  <a:schemeClr val="tx1"/>
                </a:solidFill>
              </a:rPr>
              <a:t>Time taken to do backup is not as important</a:t>
            </a:r>
          </a:p>
          <a:p>
            <a:pPr marL="571500" indent="-342900">
              <a:buFont typeface="Arial" panose="020B0604020202020204" pitchFamily="34" charset="0"/>
              <a:buChar char="•"/>
            </a:pPr>
            <a:r>
              <a:rPr lang="en-US" altLang="en-US" dirty="0">
                <a:solidFill>
                  <a:schemeClr val="tx1"/>
                </a:solidFill>
              </a:rPr>
              <a:t>Check acceptable downtime</a:t>
            </a:r>
          </a:p>
          <a:p>
            <a:pPr marL="571500" indent="-342900">
              <a:buFont typeface="Arial" panose="020B0604020202020204" pitchFamily="34" charset="0"/>
              <a:buChar char="•"/>
            </a:pPr>
            <a:r>
              <a:rPr lang="en-US" altLang="en-US" dirty="0">
                <a:solidFill>
                  <a:schemeClr val="tx1"/>
                </a:solidFill>
              </a:rPr>
              <a:t>How far you might need to restore (Only Roll forward can happen)</a:t>
            </a:r>
          </a:p>
          <a:p>
            <a:pPr marL="571500" indent="-342900">
              <a:buFont typeface="Arial" panose="020B0604020202020204" pitchFamily="34" charset="0"/>
              <a:buChar char="•"/>
            </a:pPr>
            <a:endParaRPr lang="en-US" altLang="en-US" dirty="0">
              <a:solidFill>
                <a:schemeClr val="tx1"/>
              </a:solidFill>
            </a:endParaRPr>
          </a:p>
        </p:txBody>
      </p:sp>
      <p:sp>
        <p:nvSpPr>
          <p:cNvPr id="9" name="Title 2">
            <a:extLst>
              <a:ext uri="{FF2B5EF4-FFF2-40B4-BE49-F238E27FC236}">
                <a16:creationId xmlns:a16="http://schemas.microsoft.com/office/drawing/2014/main" id="{90E0EC5A-7976-7C41-BD30-F7C6929FDEEA}"/>
              </a:ext>
            </a:extLst>
          </p:cNvPr>
          <p:cNvSpPr txBox="1">
            <a:spLocks/>
          </p:cNvSpPr>
          <p:nvPr/>
        </p:nvSpPr>
        <p:spPr>
          <a:xfrm>
            <a:off x="661902" y="391122"/>
            <a:ext cx="7945438" cy="984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FE5000"/>
              </a:buClr>
              <a:buSzPts val="3700"/>
            </a:pPr>
            <a:r>
              <a:rPr lang="en-US" altLang="en-US" sz="3700" b="1" dirty="0">
                <a:solidFill>
                  <a:srgbClr val="FE5000"/>
                </a:solidFill>
                <a:ea typeface="ＭＳ Ｐゴシック" panose="020B0600070205080204" pitchFamily="34" charset="-128"/>
              </a:rPr>
              <a:t>Plan your Restore</a:t>
            </a:r>
          </a:p>
        </p:txBody>
      </p:sp>
    </p:spTree>
    <p:extLst>
      <p:ext uri="{BB962C8B-B14F-4D97-AF65-F5344CB8AC3E}">
        <p14:creationId xmlns:p14="http://schemas.microsoft.com/office/powerpoint/2010/main" val="1714158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8" name="Content Placeholder 1">
            <a:extLst>
              <a:ext uri="{FF2B5EF4-FFF2-40B4-BE49-F238E27FC236}">
                <a16:creationId xmlns:a16="http://schemas.microsoft.com/office/drawing/2014/main" id="{B5F662E3-0A1C-3F49-891D-CFCDED612050}"/>
              </a:ext>
            </a:extLst>
          </p:cNvPr>
          <p:cNvSpPr txBox="1">
            <a:spLocks/>
          </p:cNvSpPr>
          <p:nvPr/>
        </p:nvSpPr>
        <p:spPr>
          <a:xfrm>
            <a:off x="1606861" y="1958587"/>
            <a:ext cx="7945438" cy="25072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en-US" sz="3200" dirty="0">
                <a:ea typeface="ＭＳ Ｐゴシック" panose="020B0600070205080204" pitchFamily="34" charset="-128"/>
              </a:rPr>
              <a:t>No tools for checking backup consistency</a:t>
            </a:r>
          </a:p>
          <a:p>
            <a:pPr algn="ctr"/>
            <a:endParaRPr lang="en-US" altLang="en-US" sz="3200" dirty="0">
              <a:ea typeface="ＭＳ Ｐゴシック" panose="020B0600070205080204" pitchFamily="34" charset="-128"/>
            </a:endParaRPr>
          </a:p>
          <a:p>
            <a:pPr algn="ctr"/>
            <a:r>
              <a:rPr lang="en-US" altLang="en-US" sz="3200" dirty="0">
                <a:ea typeface="ＭＳ Ｐゴシック" panose="020B0600070205080204" pitchFamily="34" charset="-128"/>
              </a:rPr>
              <a:t>Need to restore to find recovery time</a:t>
            </a:r>
          </a:p>
          <a:p>
            <a:pPr algn="ctr"/>
            <a:endParaRPr lang="en-US" altLang="en-US" sz="3200" dirty="0">
              <a:ea typeface="ＭＳ Ｐゴシック" panose="020B0600070205080204" pitchFamily="34" charset="-128"/>
            </a:endParaRPr>
          </a:p>
          <a:p>
            <a:pPr algn="ctr"/>
            <a:r>
              <a:rPr lang="en-US" altLang="en-US" sz="3200" dirty="0">
                <a:ea typeface="ＭＳ Ｐゴシック" panose="020B0600070205080204" pitchFamily="34" charset="-128"/>
              </a:rPr>
              <a:t>Practice restore</a:t>
            </a:r>
          </a:p>
          <a:p>
            <a:pPr algn="ctr"/>
            <a:endParaRPr lang="en-US" altLang="en-US" sz="3200" dirty="0">
              <a:ea typeface="ＭＳ Ｐゴシック" panose="020B0600070205080204" pitchFamily="34" charset="-128"/>
            </a:endParaRPr>
          </a:p>
          <a:p>
            <a:pPr algn="ctr"/>
            <a:r>
              <a:rPr lang="en-US" altLang="en-US" sz="3200" dirty="0">
                <a:ea typeface="ＭＳ Ｐゴシック" panose="020B0600070205080204" pitchFamily="34" charset="-128"/>
              </a:rPr>
              <a:t>Document everything</a:t>
            </a:r>
          </a:p>
          <a:p>
            <a:pPr algn="ctr"/>
            <a:endParaRPr lang="en-US" altLang="en-US" sz="3200" dirty="0">
              <a:ea typeface="ＭＳ Ｐゴシック" panose="020B0600070205080204" pitchFamily="34" charset="-128"/>
            </a:endParaRPr>
          </a:p>
        </p:txBody>
      </p:sp>
      <p:sp>
        <p:nvSpPr>
          <p:cNvPr id="9" name="Title 2">
            <a:extLst>
              <a:ext uri="{FF2B5EF4-FFF2-40B4-BE49-F238E27FC236}">
                <a16:creationId xmlns:a16="http://schemas.microsoft.com/office/drawing/2014/main" id="{CCEBE4AC-AB23-504B-8A77-18BCA3864BBE}"/>
              </a:ext>
            </a:extLst>
          </p:cNvPr>
          <p:cNvSpPr>
            <a:spLocks noGrp="1"/>
          </p:cNvSpPr>
          <p:nvPr>
            <p:ph type="title"/>
          </p:nvPr>
        </p:nvSpPr>
        <p:spPr>
          <a:xfrm>
            <a:off x="1606861" y="507613"/>
            <a:ext cx="7945438" cy="984250"/>
          </a:xfrm>
        </p:spPr>
        <p:txBody>
          <a:bodyPr/>
          <a:lstStyle/>
          <a:p>
            <a:pPr algn="ctr" eaLnBrk="1" hangingPunct="1"/>
            <a:r>
              <a:rPr lang="en-US" altLang="en-US" dirty="0">
                <a:ea typeface="ＭＳ Ｐゴシック" panose="020B0600070205080204" pitchFamily="34" charset="-128"/>
              </a:rPr>
              <a:t>Always Test your Backups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4EE02-3D9E-1942-AAAA-9B6B599CFBB0}"/>
              </a:ext>
            </a:extLst>
          </p:cNvPr>
          <p:cNvSpPr txBox="1"/>
          <p:nvPr/>
        </p:nvSpPr>
        <p:spPr>
          <a:xfrm>
            <a:off x="157655" y="252248"/>
            <a:ext cx="1415772" cy="5170646"/>
          </a:xfrm>
          <a:prstGeom prst="rect">
            <a:avLst/>
          </a:prstGeom>
          <a:noFill/>
        </p:spPr>
        <p:txBody>
          <a:bodyPr vert="vert270" wrap="square" rtlCol="0">
            <a:spAutoFit/>
          </a:bodyPr>
          <a:lstStyle/>
          <a:p>
            <a:pPr algn="ctr"/>
            <a:r>
              <a:rPr lang="en-US" sz="8000" dirty="0">
                <a:solidFill>
                  <a:srgbClr val="FF0000"/>
                </a:solidFill>
              </a:rPr>
              <a:t>Thank You</a:t>
            </a:r>
          </a:p>
        </p:txBody>
      </p:sp>
      <p:pic>
        <p:nvPicPr>
          <p:cNvPr id="3" name="Picture 2">
            <a:extLst>
              <a:ext uri="{FF2B5EF4-FFF2-40B4-BE49-F238E27FC236}">
                <a16:creationId xmlns:a16="http://schemas.microsoft.com/office/drawing/2014/main" id="{B16F381C-FF47-5D46-8190-91369CECC092}"/>
              </a:ext>
            </a:extLst>
          </p:cNvPr>
          <p:cNvPicPr>
            <a:picLocks noChangeAspect="1"/>
          </p:cNvPicPr>
          <p:nvPr/>
        </p:nvPicPr>
        <p:blipFill>
          <a:blip r:embed="rId2"/>
          <a:stretch>
            <a:fillRect/>
          </a:stretch>
        </p:blipFill>
        <p:spPr>
          <a:xfrm>
            <a:off x="1816273" y="0"/>
            <a:ext cx="10374121" cy="6858000"/>
          </a:xfrm>
          <a:prstGeom prst="rect">
            <a:avLst/>
          </a:prstGeom>
        </p:spPr>
      </p:pic>
    </p:spTree>
    <p:extLst>
      <p:ext uri="{BB962C8B-B14F-4D97-AF65-F5344CB8AC3E}">
        <p14:creationId xmlns:p14="http://schemas.microsoft.com/office/powerpoint/2010/main" val="9663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0"/>
          <p:cNvSpPr txBox="1">
            <a:spLocks noGrp="1"/>
          </p:cNvSpPr>
          <p:nvPr>
            <p:ph type="sldNum" idx="12"/>
          </p:nvPr>
        </p:nvSpPr>
        <p:spPr>
          <a:xfrm>
            <a:off x="21780" y="6391839"/>
            <a:ext cx="716100" cy="304800"/>
          </a:xfrm>
          <a:prstGeom prst="rect">
            <a:avLst/>
          </a:prstGeom>
        </p:spPr>
        <p:txBody>
          <a:bodyPr spcFirstLastPara="1" wrap="square" lIns="121900" tIns="60925" rIns="121900" bIns="60925" anchor="ctr" anchorCtr="0">
            <a:noAutofit/>
          </a:bodyPr>
          <a:lstStyle/>
          <a:p>
            <a:pPr marL="0" lvl="0" indent="0" algn="ctr" rtl="0">
              <a:spcBef>
                <a:spcPts val="0"/>
              </a:spcBef>
              <a:spcAft>
                <a:spcPts val="0"/>
              </a:spcAft>
              <a:buNone/>
            </a:pPr>
            <a:fld id="{00000000-1234-1234-1234-123412341234}" type="slidenum">
              <a:rPr lang="en-US"/>
              <a:t>3</a:t>
            </a:fld>
            <a:r>
              <a:rPr lang="en-US"/>
              <a:t> </a:t>
            </a:r>
            <a:endParaRPr/>
          </a:p>
        </p:txBody>
      </p:sp>
      <p:sp>
        <p:nvSpPr>
          <p:cNvPr id="528" name="Google Shape;528;p70"/>
          <p:cNvSpPr txBox="1">
            <a:spLocks noGrp="1"/>
          </p:cNvSpPr>
          <p:nvPr>
            <p:ph type="title"/>
          </p:nvPr>
        </p:nvSpPr>
        <p:spPr>
          <a:xfrm>
            <a:off x="379830" y="1872000"/>
            <a:ext cx="4909500" cy="3114000"/>
          </a:xfrm>
          <a:prstGeom prst="rect">
            <a:avLst/>
          </a:prstGeom>
        </p:spPr>
        <p:txBody>
          <a:bodyPr spcFirstLastPara="1" wrap="square" lIns="121900" tIns="60925" rIns="121900" bIns="60925" anchor="ctr" anchorCtr="0">
            <a:noAutofit/>
          </a:bodyPr>
          <a:lstStyle/>
          <a:p>
            <a:pPr marL="0" lvl="0" indent="0" algn="l" rtl="0">
              <a:spcBef>
                <a:spcPts val="0"/>
              </a:spcBef>
              <a:spcAft>
                <a:spcPts val="0"/>
              </a:spcAft>
              <a:buNone/>
            </a:pPr>
            <a:r>
              <a:rPr lang="en-US" dirty="0"/>
              <a:t>What do we expect to recover from a Backup?</a:t>
            </a:r>
            <a:endParaRPr dirty="0"/>
          </a:p>
        </p:txBody>
      </p:sp>
      <p:graphicFrame>
        <p:nvGraphicFramePr>
          <p:cNvPr id="4" name="Google Shape;478;p64">
            <a:extLst>
              <a:ext uri="{FF2B5EF4-FFF2-40B4-BE49-F238E27FC236}">
                <a16:creationId xmlns:a16="http://schemas.microsoft.com/office/drawing/2014/main" id="{4C51D0F6-C6EA-4245-9F00-C5DED255CC5C}"/>
              </a:ext>
            </a:extLst>
          </p:cNvPr>
          <p:cNvGraphicFramePr/>
          <p:nvPr>
            <p:extLst>
              <p:ext uri="{D42A27DB-BD31-4B8C-83A1-F6EECF244321}">
                <p14:modId xmlns:p14="http://schemas.microsoft.com/office/powerpoint/2010/main" val="2016001097"/>
              </p:ext>
            </p:extLst>
          </p:nvPr>
        </p:nvGraphicFramePr>
        <p:xfrm>
          <a:off x="7602710" y="1872000"/>
          <a:ext cx="2734136" cy="2377320"/>
        </p:xfrm>
        <a:graphic>
          <a:graphicData uri="http://schemas.openxmlformats.org/drawingml/2006/table">
            <a:tbl>
              <a:tblPr>
                <a:noFill/>
                <a:tableStyleId>{DF080820-68A1-4390-8A48-6556128D9332}</a:tableStyleId>
              </a:tblPr>
              <a:tblGrid>
                <a:gridCol w="2734136">
                  <a:extLst>
                    <a:ext uri="{9D8B030D-6E8A-4147-A177-3AD203B41FA5}">
                      <a16:colId xmlns:a16="http://schemas.microsoft.com/office/drawing/2014/main" val="20000"/>
                    </a:ext>
                  </a:extLst>
                </a:gridCol>
              </a:tblGrid>
              <a:tr h="381000">
                <a:tc>
                  <a:txBody>
                    <a:bodyPr/>
                    <a:lstStyle/>
                    <a:p>
                      <a:pPr marL="0" lvl="0" indent="0" algn="ctr" rtl="0">
                        <a:lnSpc>
                          <a:spcPct val="90000"/>
                        </a:lnSpc>
                        <a:spcBef>
                          <a:spcPts val="0"/>
                        </a:spcBef>
                        <a:spcAft>
                          <a:spcPts val="0"/>
                        </a:spcAft>
                        <a:buNone/>
                      </a:pP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90000"/>
                        </a:lnSpc>
                        <a:spcBef>
                          <a:spcPts val="0"/>
                        </a:spcBef>
                        <a:spcAft>
                          <a:spcPts val="0"/>
                        </a:spcAft>
                        <a:buNone/>
                      </a:pPr>
                      <a:r>
                        <a:rPr lang="en-US" sz="2400" dirty="0">
                          <a:solidFill>
                            <a:schemeClr val="accent4"/>
                          </a:solidFill>
                        </a:rPr>
                        <a:t>Table</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90000"/>
                        </a:lnSpc>
                        <a:spcBef>
                          <a:spcPts val="0"/>
                        </a:spcBef>
                        <a:spcAft>
                          <a:spcPts val="0"/>
                        </a:spcAft>
                        <a:buNone/>
                      </a:pPr>
                      <a:r>
                        <a:rPr lang="en-US" sz="2400" dirty="0">
                          <a:solidFill>
                            <a:schemeClr val="accent4"/>
                          </a:solidFill>
                        </a:rPr>
                        <a:t>Database</a:t>
                      </a: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90000"/>
                        </a:lnSpc>
                        <a:spcBef>
                          <a:spcPts val="0"/>
                        </a:spcBef>
                        <a:spcAft>
                          <a:spcPts val="0"/>
                        </a:spcAft>
                        <a:buNone/>
                      </a:pPr>
                      <a:r>
                        <a:rPr lang="en-US" sz="2400" dirty="0">
                          <a:solidFill>
                            <a:schemeClr val="accent4"/>
                          </a:solidFill>
                        </a:rPr>
                        <a:t>Cluster</a:t>
                      </a:r>
                    </a:p>
                    <a:p>
                      <a:pPr marL="0" lvl="0" indent="0" algn="ctr" rtl="0">
                        <a:lnSpc>
                          <a:spcPct val="90000"/>
                        </a:lnSpc>
                        <a:spcBef>
                          <a:spcPts val="0"/>
                        </a:spcBef>
                        <a:spcAft>
                          <a:spcPts val="0"/>
                        </a:spcAft>
                        <a:buNone/>
                      </a:pPr>
                      <a:endParaRPr sz="2400" dirty="0">
                        <a:solidFill>
                          <a:schemeClr val="accent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263645755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D7F8-6FC2-1540-B2F5-DF8BA0F18F13}"/>
              </a:ext>
            </a:extLst>
          </p:cNvPr>
          <p:cNvSpPr>
            <a:spLocks noGrp="1"/>
          </p:cNvSpPr>
          <p:nvPr>
            <p:ph type="title"/>
          </p:nvPr>
        </p:nvSpPr>
        <p:spPr>
          <a:xfrm>
            <a:off x="646118" y="2287050"/>
            <a:ext cx="4351200" cy="2283900"/>
          </a:xfrm>
        </p:spPr>
        <p:txBody>
          <a:bodyPr/>
          <a:lstStyle/>
          <a:p>
            <a:pPr>
              <a:buNone/>
            </a:pPr>
            <a:r>
              <a:rPr lang="en-US" altLang="en-US" dirty="0">
                <a:ea typeface="ＭＳ Ｐゴシック" panose="020B0600070205080204" pitchFamily="34" charset="-128"/>
              </a:rPr>
              <a:t>Backup or replication</a:t>
            </a:r>
          </a:p>
        </p:txBody>
      </p:sp>
      <p:sp>
        <p:nvSpPr>
          <p:cNvPr id="3" name="Slide Number Placeholder 2">
            <a:extLst>
              <a:ext uri="{FF2B5EF4-FFF2-40B4-BE49-F238E27FC236}">
                <a16:creationId xmlns:a16="http://schemas.microsoft.com/office/drawing/2014/main" id="{446A06F0-AD06-F64A-BAAB-086CB16245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r>
              <a:rPr lang="en-US"/>
              <a:t> </a:t>
            </a:r>
          </a:p>
        </p:txBody>
      </p:sp>
      <p:sp>
        <p:nvSpPr>
          <p:cNvPr id="4" name="Text Placeholder 3">
            <a:extLst>
              <a:ext uri="{FF2B5EF4-FFF2-40B4-BE49-F238E27FC236}">
                <a16:creationId xmlns:a16="http://schemas.microsoft.com/office/drawing/2014/main" id="{0ADE00B4-B5D4-034E-A8A4-CBD3A00804F6}"/>
              </a:ext>
            </a:extLst>
          </p:cNvPr>
          <p:cNvSpPr>
            <a:spLocks noGrp="1"/>
          </p:cNvSpPr>
          <p:nvPr>
            <p:ph type="body" idx="1"/>
          </p:nvPr>
        </p:nvSpPr>
        <p:spPr>
          <a:xfrm>
            <a:off x="6248400" y="1143000"/>
            <a:ext cx="5180100" cy="4572000"/>
          </a:xfrm>
        </p:spPr>
        <p:txBody>
          <a:bodyPr/>
          <a:lstStyle/>
          <a:p>
            <a:r>
              <a:rPr lang="en-US" altLang="en-US" dirty="0">
                <a:ea typeface="ＭＳ Ｐゴシック" panose="020B0600070205080204" pitchFamily="34" charset="-128"/>
              </a:rPr>
              <a:t>Ideally Both</a:t>
            </a:r>
          </a:p>
          <a:p>
            <a:r>
              <a:rPr lang="en-US" altLang="en-US" dirty="0">
                <a:ea typeface="ＭＳ Ｐゴシック" panose="020B0600070205080204" pitchFamily="34" charset="-128"/>
              </a:rPr>
              <a:t>Only one then backups make more sense </a:t>
            </a:r>
          </a:p>
          <a:p>
            <a:r>
              <a:rPr lang="en-US" altLang="en-US" dirty="0">
                <a:ea typeface="ＭＳ Ｐゴシック" panose="020B0600070205080204" pitchFamily="34" charset="-128"/>
              </a:rPr>
              <a:t>Without backups no PITR</a:t>
            </a:r>
          </a:p>
          <a:p>
            <a:endParaRPr lang="en-US" altLang="en-US" dirty="0">
              <a:ea typeface="ＭＳ Ｐゴシック" panose="020B0600070205080204" pitchFamily="34" charset="-128"/>
            </a:endParaRPr>
          </a:p>
        </p:txBody>
      </p:sp>
      <p:sp>
        <p:nvSpPr>
          <p:cNvPr id="6" name="Title 2">
            <a:extLst>
              <a:ext uri="{FF2B5EF4-FFF2-40B4-BE49-F238E27FC236}">
                <a16:creationId xmlns:a16="http://schemas.microsoft.com/office/drawing/2014/main" id="{415680E0-12FA-3F41-9F40-91D34C27D62B}"/>
              </a:ext>
            </a:extLst>
          </p:cNvPr>
          <p:cNvSpPr txBox="1">
            <a:spLocks/>
          </p:cNvSpPr>
          <p:nvPr/>
        </p:nvSpPr>
        <p:spPr>
          <a:xfrm>
            <a:off x="5943601" y="4918075"/>
            <a:ext cx="7945438" cy="984250"/>
          </a:xfrm>
          <a:prstGeom prst="rect">
            <a:avLst/>
          </a:prstGeom>
          <a:noFill/>
          <a:ln>
            <a:noFill/>
          </a:ln>
        </p:spPr>
        <p:txBody>
          <a:bodyPr spcFirstLastPara="1" wrap="square" lIns="121900" tIns="60925" rIns="121900" bIns="609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000"/>
              <a:buFont typeface="Arial Black"/>
              <a:buChar char="●"/>
              <a:defRPr sz="4000" b="1" i="0" u="none" strike="noStrike" cap="none">
                <a:solidFill>
                  <a:schemeClr val="lt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689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1"/>
          <p:cNvSpPr txBox="1">
            <a:spLocks noGrp="1"/>
          </p:cNvSpPr>
          <p:nvPr>
            <p:ph type="sldNum" idx="12"/>
          </p:nvPr>
        </p:nvSpPr>
        <p:spPr>
          <a:xfrm>
            <a:off x="21780" y="6391839"/>
            <a:ext cx="716100" cy="304800"/>
          </a:xfrm>
          <a:prstGeom prst="rect">
            <a:avLst/>
          </a:prstGeom>
        </p:spPr>
        <p:txBody>
          <a:bodyPr spcFirstLastPara="1" wrap="square" lIns="121900" tIns="60925" rIns="121900" bIns="60925" anchor="ctr" anchorCtr="0">
            <a:noAutofit/>
          </a:bodyPr>
          <a:lstStyle/>
          <a:p>
            <a:pPr marL="0" lvl="0" indent="0" algn="ctr" rtl="0">
              <a:spcBef>
                <a:spcPts val="0"/>
              </a:spcBef>
              <a:spcAft>
                <a:spcPts val="0"/>
              </a:spcAft>
              <a:buNone/>
            </a:pPr>
            <a:fld id="{00000000-1234-1234-1234-123412341234}" type="slidenum">
              <a:rPr lang="en-US"/>
              <a:t>5</a:t>
            </a:fld>
            <a:r>
              <a:rPr lang="en-US"/>
              <a:t> </a:t>
            </a:r>
            <a:endParaRPr/>
          </a:p>
        </p:txBody>
      </p:sp>
      <p:sp>
        <p:nvSpPr>
          <p:cNvPr id="8" name="Google Shape;548;p72">
            <a:extLst>
              <a:ext uri="{FF2B5EF4-FFF2-40B4-BE49-F238E27FC236}">
                <a16:creationId xmlns:a16="http://schemas.microsoft.com/office/drawing/2014/main" id="{FFA1CF20-9803-6C48-B5E6-C6B6CF85FC34}"/>
              </a:ext>
            </a:extLst>
          </p:cNvPr>
          <p:cNvSpPr txBox="1">
            <a:spLocks noGrp="1"/>
          </p:cNvSpPr>
          <p:nvPr>
            <p:ph type="title"/>
          </p:nvPr>
        </p:nvSpPr>
        <p:spPr>
          <a:xfrm>
            <a:off x="659808" y="2881650"/>
            <a:ext cx="4334222" cy="1094700"/>
          </a:xfrm>
          <a:prstGeom prst="rect">
            <a:avLst/>
          </a:prstGeom>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r>
              <a:rPr lang="en-US" dirty="0">
                <a:latin typeface="Arial Black"/>
                <a:ea typeface="Arial Black"/>
                <a:cs typeface="Arial Black"/>
                <a:sym typeface="Arial Black"/>
              </a:rPr>
              <a:t>Your Options</a:t>
            </a:r>
            <a:endParaRPr dirty="0">
              <a:latin typeface="Arial Black"/>
              <a:ea typeface="Arial Black"/>
              <a:cs typeface="Arial Black"/>
              <a:sym typeface="Arial Black"/>
            </a:endParaRPr>
          </a:p>
        </p:txBody>
      </p:sp>
      <p:sp>
        <p:nvSpPr>
          <p:cNvPr id="9" name="Content Placeholder 1">
            <a:extLst>
              <a:ext uri="{FF2B5EF4-FFF2-40B4-BE49-F238E27FC236}">
                <a16:creationId xmlns:a16="http://schemas.microsoft.com/office/drawing/2014/main" id="{0AB17835-CBF1-5F41-B42A-C578F498AC23}"/>
              </a:ext>
            </a:extLst>
          </p:cNvPr>
          <p:cNvSpPr txBox="1">
            <a:spLocks/>
          </p:cNvSpPr>
          <p:nvPr/>
        </p:nvSpPr>
        <p:spPr>
          <a:xfrm>
            <a:off x="6793036" y="2059002"/>
            <a:ext cx="4144596" cy="2739996"/>
          </a:xfrm>
          <a:prstGeom prst="rect">
            <a:avLst/>
          </a:prstGeom>
          <a:noFill/>
          <a:ln>
            <a:noFill/>
          </a:ln>
        </p:spPr>
        <p:txBody>
          <a:bodyPr spcFirstLastPara="1" wrap="square" lIns="121900" tIns="60925" rIns="121900" bIns="609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dk1"/>
              </a:buClr>
              <a:buSzPts val="1400"/>
              <a:buFont typeface="Arial"/>
              <a:buChar char="•"/>
              <a:defRPr sz="1900" b="0" i="0" u="none" strike="noStrike" cap="none">
                <a:solidFill>
                  <a:srgbClr val="1D2139"/>
                </a:solidFill>
                <a:latin typeface="Arial"/>
                <a:ea typeface="Arial"/>
                <a:cs typeface="Arial"/>
                <a:sym typeface="Arial"/>
              </a:defRPr>
            </a:lvl1pPr>
            <a:lvl2pPr marL="914400" marR="0" lvl="1" indent="-311150" algn="l" rtl="0">
              <a:lnSpc>
                <a:spcPct val="100000"/>
              </a:lnSpc>
              <a:spcBef>
                <a:spcPts val="1000"/>
              </a:spcBef>
              <a:spcAft>
                <a:spcPts val="0"/>
              </a:spcAft>
              <a:buClr>
                <a:schemeClr val="dk1"/>
              </a:buClr>
              <a:buSzPts val="1300"/>
              <a:buFont typeface="Arial"/>
              <a:buChar char="•"/>
              <a:defRPr sz="1900" b="0" i="0" u="none" strike="noStrike" cap="none">
                <a:solidFill>
                  <a:srgbClr val="1D2139"/>
                </a:solidFill>
                <a:latin typeface="Arial"/>
                <a:ea typeface="Arial"/>
                <a:cs typeface="Arial"/>
                <a:sym typeface="Arial"/>
              </a:defRPr>
            </a:lvl2pPr>
            <a:lvl3pPr marL="1371600" marR="0" lvl="2" indent="-298450" algn="l" rtl="0">
              <a:lnSpc>
                <a:spcPct val="100000"/>
              </a:lnSpc>
              <a:spcBef>
                <a:spcPts val="1000"/>
              </a:spcBef>
              <a:spcAft>
                <a:spcPts val="0"/>
              </a:spcAft>
              <a:buClr>
                <a:schemeClr val="dk1"/>
              </a:buClr>
              <a:buSzPts val="1100"/>
              <a:buFont typeface="Arial"/>
              <a:buChar char="•"/>
              <a:defRPr sz="1900" b="0" i="0" u="none" strike="noStrike" cap="none">
                <a:solidFill>
                  <a:srgbClr val="1D2139"/>
                </a:solidFill>
                <a:latin typeface="Arial"/>
                <a:ea typeface="Arial"/>
                <a:cs typeface="Arial"/>
                <a:sym typeface="Arial"/>
              </a:defRPr>
            </a:lvl3pPr>
            <a:lvl4pPr marL="1828800" marR="0" lvl="3"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4pPr>
            <a:lvl5pPr marL="2286000" marR="0" lvl="4"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5pPr>
            <a:lvl6pPr marL="2743200" marR="0" lvl="5"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r>
              <a:rPr lang="en-US" altLang="en-US" dirty="0">
                <a:ea typeface="ＭＳ Ｐゴシック" panose="020B0600070205080204" pitchFamily="34" charset="-128"/>
              </a:rPr>
              <a:t>Logical Backup</a:t>
            </a:r>
          </a:p>
          <a:p>
            <a:pPr lvl="1"/>
            <a:r>
              <a:rPr lang="en-US" altLang="en-US" dirty="0" err="1">
                <a:ea typeface="ＭＳ Ｐゴシック" panose="020B0600070205080204" pitchFamily="34" charset="-128"/>
              </a:rPr>
              <a:t>pg_dump</a:t>
            </a:r>
            <a:endParaRPr lang="en-US" altLang="en-US" dirty="0">
              <a:ea typeface="ＭＳ Ｐゴシック" panose="020B0600070205080204" pitchFamily="34" charset="-128"/>
            </a:endParaRPr>
          </a:p>
          <a:p>
            <a:r>
              <a:rPr lang="en-US" altLang="en-US" dirty="0">
                <a:ea typeface="ＭＳ Ｐゴシック" panose="020B0600070205080204" pitchFamily="34" charset="-128"/>
              </a:rPr>
              <a:t>Physical Backups</a:t>
            </a:r>
          </a:p>
          <a:p>
            <a:pPr lvl="1"/>
            <a:r>
              <a:rPr lang="en-US" altLang="en-US" dirty="0" err="1">
                <a:ea typeface="ＭＳ Ｐゴシック" panose="020B0600070205080204" pitchFamily="34" charset="-128"/>
              </a:rPr>
              <a:t>pg_basebackup</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File system snapshots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9" name="Google Shape;549;p72"/>
          <p:cNvSpPr txBox="1">
            <a:spLocks noGrp="1"/>
          </p:cNvSpPr>
          <p:nvPr>
            <p:ph type="sldNum" idx="4294967295"/>
          </p:nvPr>
        </p:nvSpPr>
        <p:spPr>
          <a:xfrm>
            <a:off x="21780" y="6391839"/>
            <a:ext cx="71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r>
              <a:rPr lang="en-US"/>
              <a:t> </a:t>
            </a:r>
            <a:endParaRPr/>
          </a:p>
        </p:txBody>
      </p:sp>
      <p:sp>
        <p:nvSpPr>
          <p:cNvPr id="5" name="Title 4">
            <a:extLst>
              <a:ext uri="{FF2B5EF4-FFF2-40B4-BE49-F238E27FC236}">
                <a16:creationId xmlns:a16="http://schemas.microsoft.com/office/drawing/2014/main" id="{93CC0DDF-207D-0A4B-9AA5-2136E0FE5756}"/>
              </a:ext>
            </a:extLst>
          </p:cNvPr>
          <p:cNvSpPr>
            <a:spLocks noGrp="1"/>
          </p:cNvSpPr>
          <p:nvPr>
            <p:ph type="title"/>
          </p:nvPr>
        </p:nvSpPr>
        <p:spPr>
          <a:xfrm>
            <a:off x="737833" y="798561"/>
            <a:ext cx="7934100" cy="821100"/>
          </a:xfrm>
        </p:spPr>
        <p:txBody>
          <a:bodyPr/>
          <a:lstStyle/>
          <a:p>
            <a:r>
              <a:rPr lang="en-US" altLang="en-US" dirty="0" err="1">
                <a:ea typeface="ＭＳ Ｐゴシック" panose="020B0600070205080204" pitchFamily="34" charset="-128"/>
              </a:rPr>
              <a:t>pg_dump</a:t>
            </a:r>
            <a:endParaRPr lang="en-US" dirty="0"/>
          </a:p>
        </p:txBody>
      </p:sp>
      <p:sp>
        <p:nvSpPr>
          <p:cNvPr id="12" name="Content Placeholder 1">
            <a:extLst>
              <a:ext uri="{FF2B5EF4-FFF2-40B4-BE49-F238E27FC236}">
                <a16:creationId xmlns:a16="http://schemas.microsoft.com/office/drawing/2014/main" id="{04AC8718-D9B7-CC4D-8A8A-C738B6D79BCC}"/>
              </a:ext>
            </a:extLst>
          </p:cNvPr>
          <p:cNvSpPr txBox="1">
            <a:spLocks/>
          </p:cNvSpPr>
          <p:nvPr/>
        </p:nvSpPr>
        <p:spPr>
          <a:xfrm>
            <a:off x="614588" y="1919653"/>
            <a:ext cx="5021281" cy="3773121"/>
          </a:xfrm>
          <a:prstGeom prst="rect">
            <a:avLst/>
          </a:prstGeom>
          <a:noFill/>
          <a:ln>
            <a:noFill/>
          </a:ln>
        </p:spPr>
        <p:txBody>
          <a:bodyPr spcFirstLastPara="1" wrap="square" lIns="121900" tIns="60925" rIns="121900" bIns="609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dk1"/>
              </a:buClr>
              <a:buSzPts val="1400"/>
              <a:buFont typeface="Arial"/>
              <a:buChar char="•"/>
              <a:defRPr sz="1900" b="0" i="0" u="none" strike="noStrike" cap="none">
                <a:solidFill>
                  <a:srgbClr val="1D2139"/>
                </a:solidFill>
                <a:latin typeface="Arial"/>
                <a:ea typeface="Arial"/>
                <a:cs typeface="Arial"/>
                <a:sym typeface="Arial"/>
              </a:defRPr>
            </a:lvl1pPr>
            <a:lvl2pPr marL="914400" marR="0" lvl="1" indent="-311150" algn="l" rtl="0">
              <a:lnSpc>
                <a:spcPct val="100000"/>
              </a:lnSpc>
              <a:spcBef>
                <a:spcPts val="1000"/>
              </a:spcBef>
              <a:spcAft>
                <a:spcPts val="0"/>
              </a:spcAft>
              <a:buClr>
                <a:schemeClr val="dk1"/>
              </a:buClr>
              <a:buSzPts val="1300"/>
              <a:buFont typeface="Arial"/>
              <a:buChar char="•"/>
              <a:defRPr sz="1900" b="0" i="0" u="none" strike="noStrike" cap="none">
                <a:solidFill>
                  <a:srgbClr val="1D2139"/>
                </a:solidFill>
                <a:latin typeface="Arial"/>
                <a:ea typeface="Arial"/>
                <a:cs typeface="Arial"/>
                <a:sym typeface="Arial"/>
              </a:defRPr>
            </a:lvl2pPr>
            <a:lvl3pPr marL="1371600" marR="0" lvl="2" indent="-298450" algn="l" rtl="0">
              <a:lnSpc>
                <a:spcPct val="100000"/>
              </a:lnSpc>
              <a:spcBef>
                <a:spcPts val="1000"/>
              </a:spcBef>
              <a:spcAft>
                <a:spcPts val="0"/>
              </a:spcAft>
              <a:buClr>
                <a:schemeClr val="dk1"/>
              </a:buClr>
              <a:buSzPts val="1100"/>
              <a:buFont typeface="Arial"/>
              <a:buChar char="•"/>
              <a:defRPr sz="1900" b="0" i="0" u="none" strike="noStrike" cap="none">
                <a:solidFill>
                  <a:srgbClr val="1D2139"/>
                </a:solidFill>
                <a:latin typeface="Arial"/>
                <a:ea typeface="Arial"/>
                <a:cs typeface="Arial"/>
                <a:sym typeface="Arial"/>
              </a:defRPr>
            </a:lvl3pPr>
            <a:lvl4pPr marL="1828800" marR="0" lvl="3"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4pPr>
            <a:lvl5pPr marL="2286000" marR="0" lvl="4"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5pPr>
            <a:lvl6pPr marL="2743200" marR="0" lvl="5"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r>
              <a:rPr lang="en-US" altLang="en-US" dirty="0">
                <a:ea typeface="ＭＳ Ｐゴシック" panose="020B0600070205080204" pitchFamily="34" charset="-128"/>
              </a:rPr>
              <a:t>Primary tool for taking logical backups</a:t>
            </a:r>
          </a:p>
          <a:p>
            <a:r>
              <a:rPr lang="en-US" altLang="en-US" dirty="0">
                <a:ea typeface="ＭＳ Ｐゴシック" panose="020B0600070205080204" pitchFamily="34" charset="-128"/>
              </a:rPr>
              <a:t>Runs like a regular PostgreSQL session</a:t>
            </a:r>
          </a:p>
          <a:p>
            <a:r>
              <a:rPr lang="en-US" altLang="en-US" dirty="0">
                <a:ea typeface="ＭＳ Ｐゴシック" panose="020B0600070205080204" pitchFamily="34" charset="-128"/>
              </a:rPr>
              <a:t>You get a consistent snapshot of a database</a:t>
            </a:r>
          </a:p>
          <a:p>
            <a:r>
              <a:rPr lang="en-US" altLang="en-US" dirty="0">
                <a:ea typeface="ＭＳ Ｐゴシック" panose="020B0600070205080204" pitchFamily="34" charset="-128"/>
              </a:rPr>
              <a:t>It is multi threaded</a:t>
            </a:r>
          </a:p>
        </p:txBody>
      </p:sp>
      <p:sp>
        <p:nvSpPr>
          <p:cNvPr id="8" name="Rectangle 7">
            <a:extLst>
              <a:ext uri="{FF2B5EF4-FFF2-40B4-BE49-F238E27FC236}">
                <a16:creationId xmlns:a16="http://schemas.microsoft.com/office/drawing/2014/main" id="{7DCA0A8F-39C1-034B-A442-860F595B517D}"/>
              </a:ext>
            </a:extLst>
          </p:cNvPr>
          <p:cNvSpPr/>
          <p:nvPr/>
        </p:nvSpPr>
        <p:spPr>
          <a:xfrm>
            <a:off x="6002215" y="1919653"/>
            <a:ext cx="5506916" cy="2487861"/>
          </a:xfrm>
          <a:prstGeom prst="rect">
            <a:avLst/>
          </a:prstGeom>
        </p:spPr>
        <p:txBody>
          <a:bodyPr wrap="square">
            <a:spAutoFit/>
          </a:bodyPr>
          <a:lstStyle/>
          <a:p>
            <a:pPr marL="139700" eaLnBrk="1" hangingPunct="1">
              <a:spcBef>
                <a:spcPts val="1000"/>
              </a:spcBef>
              <a:buClr>
                <a:schemeClr val="dk1"/>
              </a:buClr>
              <a:buSzPts val="1400"/>
            </a:pPr>
            <a:r>
              <a:rPr lang="en-US" altLang="en-US" sz="1900" dirty="0">
                <a:solidFill>
                  <a:srgbClr val="1D2139"/>
                </a:solidFill>
                <a:ea typeface="ＭＳ Ｐゴシック" panose="020B0600070205080204" pitchFamily="34" charset="-128"/>
              </a:rPr>
              <a:t>Can dump to plain or compressed formats</a:t>
            </a:r>
          </a:p>
          <a:p>
            <a:pPr marL="457200" lvl="1" indent="-317500" eaLnBrk="1" hangingPunct="1">
              <a:spcBef>
                <a:spcPts val="1000"/>
              </a:spcBef>
              <a:buClr>
                <a:schemeClr val="dk1"/>
              </a:buClr>
              <a:buSzPts val="1400"/>
              <a:buFont typeface="Arial"/>
              <a:buChar char="•"/>
            </a:pPr>
            <a:r>
              <a:rPr lang="en-US" altLang="en-US" sz="1900" dirty="0">
                <a:solidFill>
                  <a:srgbClr val="1D2139"/>
                </a:solidFill>
                <a:ea typeface="ＭＳ Ｐゴシック" panose="020B0600070205080204" pitchFamily="34" charset="-128"/>
              </a:rPr>
              <a:t>Preferable to take “custom format” </a:t>
            </a:r>
            <a:r>
              <a:rPr lang="en-US" altLang="en-US" sz="1900" dirty="0" err="1">
                <a:solidFill>
                  <a:srgbClr val="1D2139"/>
                </a:solidFill>
                <a:ea typeface="ＭＳ Ｐゴシック" panose="020B0600070205080204" pitchFamily="34" charset="-128"/>
              </a:rPr>
              <a:t>i.e</a:t>
            </a:r>
            <a:r>
              <a:rPr lang="en-US" altLang="en-US" sz="1900" dirty="0">
                <a:solidFill>
                  <a:srgbClr val="1D2139"/>
                </a:solidFill>
                <a:ea typeface="ＭＳ Ｐゴシック" panose="020B0600070205080204" pitchFamily="34" charset="-128"/>
              </a:rPr>
              <a:t> –Fc</a:t>
            </a:r>
          </a:p>
          <a:p>
            <a:pPr marL="457200" lvl="1" indent="-317500" eaLnBrk="1" hangingPunct="1">
              <a:spcBef>
                <a:spcPts val="1000"/>
              </a:spcBef>
              <a:buClr>
                <a:schemeClr val="dk1"/>
              </a:buClr>
              <a:buSzPts val="1400"/>
              <a:buFont typeface="Arial"/>
              <a:buChar char="•"/>
            </a:pPr>
            <a:r>
              <a:rPr lang="en-US" altLang="en-US" sz="1900" dirty="0">
                <a:solidFill>
                  <a:srgbClr val="1D2139"/>
                </a:solidFill>
                <a:ea typeface="ＭＳ Ｐゴシック" panose="020B0600070205080204" pitchFamily="34" charset="-128"/>
              </a:rPr>
              <a:t>-Fc compresses by default</a:t>
            </a:r>
          </a:p>
          <a:p>
            <a:pPr marL="139700" eaLnBrk="1" hangingPunct="1">
              <a:spcBef>
                <a:spcPts val="1000"/>
              </a:spcBef>
              <a:buClr>
                <a:schemeClr val="dk1"/>
              </a:buClr>
              <a:buSzPts val="1400"/>
            </a:pPr>
            <a:r>
              <a:rPr lang="en-US" altLang="en-US" sz="1900" dirty="0">
                <a:solidFill>
                  <a:srgbClr val="1D2139"/>
                </a:solidFill>
                <a:ea typeface="ＭＳ Ｐゴシック" panose="020B0600070205080204" pitchFamily="34" charset="-128"/>
              </a:rPr>
              <a:t>Can dump individual objects</a:t>
            </a:r>
          </a:p>
          <a:p>
            <a:pPr marL="457200" lvl="1" indent="-317500" eaLnBrk="1" hangingPunct="1">
              <a:spcBef>
                <a:spcPts val="1000"/>
              </a:spcBef>
              <a:buClr>
                <a:schemeClr val="dk1"/>
              </a:buClr>
              <a:buSzPts val="1400"/>
              <a:buFont typeface="Arial"/>
              <a:buChar char="•"/>
            </a:pPr>
            <a:r>
              <a:rPr lang="en-US" altLang="en-US" sz="1900" dirty="0">
                <a:solidFill>
                  <a:srgbClr val="1D2139"/>
                </a:solidFill>
                <a:ea typeface="ＭＳ Ｐゴシック" panose="020B0600070205080204" pitchFamily="34" charset="-128"/>
              </a:rPr>
              <a:t>Not of much use when trying to do recovery</a:t>
            </a:r>
          </a:p>
          <a:p>
            <a:pPr marL="457200" lvl="1" indent="-317500" eaLnBrk="1" hangingPunct="1">
              <a:spcBef>
                <a:spcPts val="1000"/>
              </a:spcBef>
              <a:buClr>
                <a:schemeClr val="dk1"/>
              </a:buClr>
              <a:buSzPts val="1400"/>
              <a:buFont typeface="Arial"/>
              <a:buChar char="•"/>
            </a:pPr>
            <a:r>
              <a:rPr lang="en-US" altLang="en-US" sz="1900" dirty="0">
                <a:solidFill>
                  <a:srgbClr val="1D2139"/>
                </a:solidFill>
                <a:ea typeface="ＭＳ Ｐゴシック" panose="020B0600070205080204" pitchFamily="34" charset="-128"/>
              </a:rPr>
              <a:t>Always take full database backups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5F65BCDD-CE9D-254F-8946-8772AAAFCB0C}"/>
              </a:ext>
            </a:extLst>
          </p:cNvPr>
          <p:cNvSpPr txBox="1">
            <a:spLocks/>
          </p:cNvSpPr>
          <p:nvPr/>
        </p:nvSpPr>
        <p:spPr>
          <a:xfrm>
            <a:off x="673589" y="1844675"/>
            <a:ext cx="7945438" cy="4394200"/>
          </a:xfrm>
          <a:prstGeom prst="rect">
            <a:avLst/>
          </a:prstGeom>
          <a:noFill/>
          <a:ln>
            <a:noFill/>
          </a:ln>
        </p:spPr>
        <p:txBody>
          <a:bodyPr spcFirstLastPara="1" wrap="square" lIns="121900" tIns="60925" rIns="121900" bIns="609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dk1"/>
              </a:buClr>
              <a:buSzPts val="1400"/>
              <a:buFont typeface="Arial"/>
              <a:buChar char="•"/>
              <a:defRPr sz="1900" b="0" i="0" u="none" strike="noStrike" cap="none">
                <a:solidFill>
                  <a:srgbClr val="1D2139"/>
                </a:solidFill>
                <a:latin typeface="Arial"/>
                <a:ea typeface="Arial"/>
                <a:cs typeface="Arial"/>
                <a:sym typeface="Arial"/>
              </a:defRPr>
            </a:lvl1pPr>
            <a:lvl2pPr marL="914400" marR="0" lvl="1" indent="-311150" algn="l" rtl="0">
              <a:lnSpc>
                <a:spcPct val="100000"/>
              </a:lnSpc>
              <a:spcBef>
                <a:spcPts val="1000"/>
              </a:spcBef>
              <a:spcAft>
                <a:spcPts val="0"/>
              </a:spcAft>
              <a:buClr>
                <a:schemeClr val="dk1"/>
              </a:buClr>
              <a:buSzPts val="1300"/>
              <a:buFont typeface="Arial"/>
              <a:buChar char="•"/>
              <a:defRPr sz="1900" b="0" i="0" u="none" strike="noStrike" cap="none">
                <a:solidFill>
                  <a:srgbClr val="1D2139"/>
                </a:solidFill>
                <a:latin typeface="Arial"/>
                <a:ea typeface="Arial"/>
                <a:cs typeface="Arial"/>
                <a:sym typeface="Arial"/>
              </a:defRPr>
            </a:lvl2pPr>
            <a:lvl3pPr marL="1371600" marR="0" lvl="2" indent="-298450" algn="l" rtl="0">
              <a:lnSpc>
                <a:spcPct val="100000"/>
              </a:lnSpc>
              <a:spcBef>
                <a:spcPts val="1000"/>
              </a:spcBef>
              <a:spcAft>
                <a:spcPts val="0"/>
              </a:spcAft>
              <a:buClr>
                <a:schemeClr val="dk1"/>
              </a:buClr>
              <a:buSzPts val="1100"/>
              <a:buFont typeface="Arial"/>
              <a:buChar char="•"/>
              <a:defRPr sz="1900" b="0" i="0" u="none" strike="noStrike" cap="none">
                <a:solidFill>
                  <a:srgbClr val="1D2139"/>
                </a:solidFill>
                <a:latin typeface="Arial"/>
                <a:ea typeface="Arial"/>
                <a:cs typeface="Arial"/>
                <a:sym typeface="Arial"/>
              </a:defRPr>
            </a:lvl3pPr>
            <a:lvl4pPr marL="1828800" marR="0" lvl="3"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4pPr>
            <a:lvl5pPr marL="2286000" marR="0" lvl="4" indent="-292100" algn="l" rtl="0">
              <a:lnSpc>
                <a:spcPct val="100000"/>
              </a:lnSpc>
              <a:spcBef>
                <a:spcPts val="1000"/>
              </a:spcBef>
              <a:spcAft>
                <a:spcPts val="0"/>
              </a:spcAft>
              <a:buClr>
                <a:schemeClr val="dk1"/>
              </a:buClr>
              <a:buSzPts val="1000"/>
              <a:buFont typeface="Arial"/>
              <a:buChar char="•"/>
              <a:defRPr sz="1900" b="0" i="0" u="none" strike="noStrike" cap="none">
                <a:solidFill>
                  <a:srgbClr val="1D2139"/>
                </a:solidFill>
                <a:latin typeface="Arial"/>
                <a:ea typeface="Arial"/>
                <a:cs typeface="Arial"/>
                <a:sym typeface="Arial"/>
              </a:defRPr>
            </a:lvl5pPr>
            <a:lvl6pPr marL="2743200" marR="0" lvl="5"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100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r>
              <a:rPr lang="en-US" altLang="en-US" dirty="0">
                <a:ea typeface="ＭＳ Ｐゴシック" panose="020B0600070205080204" pitchFamily="34" charset="-128"/>
              </a:rPr>
              <a:t>COPY command used to dump out data</a:t>
            </a:r>
          </a:p>
          <a:p>
            <a:r>
              <a:rPr lang="en-US" altLang="en-US" dirty="0">
                <a:ea typeface="ＭＳ Ｐゴシック" panose="020B0600070205080204" pitchFamily="34" charset="-128"/>
              </a:rPr>
              <a:t>Not a major impact as uses single backend per table</a:t>
            </a:r>
          </a:p>
          <a:p>
            <a:r>
              <a:rPr lang="en-US" altLang="en-US" dirty="0">
                <a:ea typeface="ＭＳ Ｐゴシック" panose="020B0600070205080204" pitchFamily="34" charset="-128"/>
              </a:rPr>
              <a:t>Doesn’t use the PostgreSQL Cache </a:t>
            </a:r>
          </a:p>
          <a:p>
            <a:pPr>
              <a:buFont typeface="Arial" panose="020B0604020202020204" pitchFamily="34" charset="0"/>
              <a:buNone/>
            </a:pPr>
            <a:endParaRPr lang="en-US" altLang="en-US" dirty="0">
              <a:ea typeface="ＭＳ Ｐゴシック" panose="020B0600070205080204" pitchFamily="34" charset="-128"/>
            </a:endParaRPr>
          </a:p>
          <a:p>
            <a:pPr>
              <a:buFont typeface="Arial" panose="020B0604020202020204" pitchFamily="34" charset="0"/>
              <a:buNone/>
            </a:pPr>
            <a:r>
              <a:rPr lang="en-US" altLang="en-US" dirty="0">
                <a:ea typeface="ＭＳ Ｐゴシック" panose="020B0600070205080204" pitchFamily="34" charset="-128"/>
              </a:rPr>
              <a:t>(-)</a:t>
            </a:r>
            <a:r>
              <a:rPr lang="en-US" altLang="en-US" dirty="0" err="1">
                <a:ea typeface="ＭＳ Ｐゴシック" panose="020B0600070205080204" pitchFamily="34" charset="-128"/>
              </a:rPr>
              <a:t>ives</a:t>
            </a:r>
            <a:r>
              <a:rPr lang="en-US" altLang="en-US" dirty="0">
                <a:ea typeface="ＭＳ Ｐゴシック" panose="020B0600070205080204" pitchFamily="34" charset="-128"/>
              </a:rPr>
              <a:t>:</a:t>
            </a:r>
          </a:p>
          <a:p>
            <a:r>
              <a:rPr lang="en-US" altLang="en-US" dirty="0">
                <a:ea typeface="ＭＳ Ｐゴシック" panose="020B0600070205080204" pitchFamily="34" charset="-128"/>
              </a:rPr>
              <a:t>Adds an additional I/O load</a:t>
            </a:r>
          </a:p>
          <a:p>
            <a:r>
              <a:rPr lang="en-US" altLang="en-US" dirty="0">
                <a:ea typeface="ＭＳ Ｐゴシック" panose="020B0600070205080204" pitchFamily="34" charset="-128"/>
              </a:rPr>
              <a:t>Number of objects affect the time</a:t>
            </a:r>
          </a:p>
          <a:p>
            <a:pPr>
              <a:buFont typeface="Arial" panose="020B0604020202020204" pitchFamily="34" charset="0"/>
              <a:buNone/>
            </a:pPr>
            <a:endParaRPr lang="en-US" altLang="en-US" dirty="0">
              <a:ea typeface="ＭＳ Ｐゴシック" panose="020B0600070205080204" pitchFamily="34" charset="-128"/>
            </a:endParaRPr>
          </a:p>
        </p:txBody>
      </p:sp>
      <p:sp>
        <p:nvSpPr>
          <p:cNvPr id="5" name="Title 2">
            <a:extLst>
              <a:ext uri="{FF2B5EF4-FFF2-40B4-BE49-F238E27FC236}">
                <a16:creationId xmlns:a16="http://schemas.microsoft.com/office/drawing/2014/main" id="{8C485E79-1C38-6148-B83B-C0E424016400}"/>
              </a:ext>
            </a:extLst>
          </p:cNvPr>
          <p:cNvSpPr>
            <a:spLocks noGrp="1"/>
          </p:cNvSpPr>
          <p:nvPr>
            <p:ph type="title"/>
          </p:nvPr>
        </p:nvSpPr>
        <p:spPr>
          <a:xfrm>
            <a:off x="673589" y="619125"/>
            <a:ext cx="7945438" cy="984250"/>
          </a:xfrm>
        </p:spPr>
        <p:txBody>
          <a:bodyPr/>
          <a:lstStyle/>
          <a:p>
            <a:pPr eaLnBrk="1" hangingPunct="1"/>
            <a:r>
              <a:rPr lang="en-US" altLang="en-US" dirty="0">
                <a:ea typeface="ＭＳ Ｐゴシック" panose="020B0600070205080204" pitchFamily="34" charset="-128"/>
              </a:rPr>
              <a:t>Performance impact of </a:t>
            </a:r>
            <a:r>
              <a:rPr lang="en-US" altLang="en-US" dirty="0" err="1">
                <a:ea typeface="ＭＳ Ｐゴシック" panose="020B0600070205080204" pitchFamily="34" charset="-128"/>
              </a:rPr>
              <a:t>pg_dump</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1074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2D97-FD30-0D47-8809-009E589A9C1E}"/>
              </a:ext>
            </a:extLst>
          </p:cNvPr>
          <p:cNvSpPr>
            <a:spLocks noGrp="1"/>
          </p:cNvSpPr>
          <p:nvPr>
            <p:ph type="title"/>
          </p:nvPr>
        </p:nvSpPr>
        <p:spPr/>
        <p:txBody>
          <a:bodyPr/>
          <a:lstStyle/>
          <a:p>
            <a:pPr eaLnBrk="1" hangingPunct="1"/>
            <a:r>
              <a:rPr lang="en-US" altLang="en-US" dirty="0" err="1">
                <a:ea typeface="ＭＳ Ｐゴシック" panose="020B0600070205080204" pitchFamily="34" charset="-128"/>
              </a:rPr>
              <a:t>pg_dumpall</a:t>
            </a:r>
            <a:endParaRPr lang="en-US" dirty="0"/>
          </a:p>
        </p:txBody>
      </p:sp>
      <p:sp>
        <p:nvSpPr>
          <p:cNvPr id="3" name="Text Placeholder 2">
            <a:extLst>
              <a:ext uri="{FF2B5EF4-FFF2-40B4-BE49-F238E27FC236}">
                <a16:creationId xmlns:a16="http://schemas.microsoft.com/office/drawing/2014/main" id="{1D8ECD94-1E15-4547-A8E5-86A2C9CCE2D6}"/>
              </a:ext>
            </a:extLst>
          </p:cNvPr>
          <p:cNvSpPr>
            <a:spLocks noGrp="1"/>
          </p:cNvSpPr>
          <p:nvPr>
            <p:ph type="body" idx="1"/>
          </p:nvPr>
        </p:nvSpPr>
        <p:spPr>
          <a:xfrm>
            <a:off x="737937" y="2603501"/>
            <a:ext cx="5358063" cy="3014100"/>
          </a:xfrm>
        </p:spPr>
        <p:txBody>
          <a:bodyPr/>
          <a:lstStyle/>
          <a:p>
            <a:r>
              <a:rPr lang="en-US" altLang="en-US" dirty="0">
                <a:ea typeface="ＭＳ Ｐゴシック" panose="020B0600070205080204" pitchFamily="34" charset="-128"/>
              </a:rPr>
              <a:t>SQL file containing user groups and tablespace definition</a:t>
            </a:r>
          </a:p>
          <a:p>
            <a:r>
              <a:rPr lang="en-US" altLang="en-US" dirty="0">
                <a:ea typeface="ＭＳ Ｐゴシック" panose="020B0600070205080204" pitchFamily="34" charset="-128"/>
              </a:rPr>
              <a:t>Two process step, first the global objects and then the data</a:t>
            </a:r>
            <a:br>
              <a:rPr lang="en-US" altLang="en-US" dirty="0">
                <a:ea typeface="ＭＳ Ｐゴシック" panose="020B0600070205080204" pitchFamily="34" charset="-128"/>
              </a:rPr>
            </a:br>
            <a:endParaRPr lang="en-US" dirty="0"/>
          </a:p>
        </p:txBody>
      </p:sp>
      <p:sp>
        <p:nvSpPr>
          <p:cNvPr id="4" name="Rectangle 3">
            <a:extLst>
              <a:ext uri="{FF2B5EF4-FFF2-40B4-BE49-F238E27FC236}">
                <a16:creationId xmlns:a16="http://schemas.microsoft.com/office/drawing/2014/main" id="{5DF35989-B0DE-6A46-97D5-78CC5CA24645}"/>
              </a:ext>
            </a:extLst>
          </p:cNvPr>
          <p:cNvSpPr/>
          <p:nvPr/>
        </p:nvSpPr>
        <p:spPr>
          <a:xfrm>
            <a:off x="6248399" y="1621481"/>
            <a:ext cx="4968949" cy="3329116"/>
          </a:xfrm>
          <a:prstGeom prst="rect">
            <a:avLst/>
          </a:prstGeom>
          <a:ln w="6350">
            <a:solidFill>
              <a:schemeClr val="bg2"/>
            </a:solidFill>
          </a:ln>
        </p:spPr>
        <p:txBody>
          <a:bodyPr wrap="square">
            <a:spAutoFit/>
          </a:bodyPr>
          <a:lstStyle/>
          <a:p>
            <a:pPr marL="139700" eaLnBrk="1" hangingPunct="1">
              <a:spcBef>
                <a:spcPts val="1000"/>
              </a:spcBef>
              <a:buClr>
                <a:schemeClr val="dk1"/>
              </a:buClr>
              <a:buSzPts val="1400"/>
            </a:pPr>
            <a:r>
              <a:rPr lang="en-US" altLang="en-US" sz="1900" b="1" dirty="0" err="1">
                <a:solidFill>
                  <a:srgbClr val="1D2139"/>
                </a:solidFill>
                <a:ea typeface="ＭＳ Ｐゴシック" panose="020B0600070205080204" pitchFamily="34" charset="-128"/>
              </a:rPr>
              <a:t>pg_restore</a:t>
            </a:r>
            <a:endParaRPr lang="en-US" altLang="en-US" sz="1900" b="1" dirty="0">
              <a:solidFill>
                <a:srgbClr val="1D2139"/>
              </a:solidFill>
              <a:ea typeface="ＭＳ Ｐゴシック" panose="020B0600070205080204" pitchFamily="34" charset="-128"/>
            </a:endParaRPr>
          </a:p>
          <a:p>
            <a:pPr marL="457200" indent="-317500" eaLnBrk="1" hangingPunct="1">
              <a:spcBef>
                <a:spcPts val="1000"/>
              </a:spcBef>
              <a:buClr>
                <a:schemeClr val="dk1"/>
              </a:buClr>
              <a:buSzPts val="1400"/>
              <a:buFont typeface="Arial"/>
              <a:buChar char="•"/>
            </a:pPr>
            <a:r>
              <a:rPr lang="en-US" altLang="en-US" sz="1900" dirty="0">
                <a:solidFill>
                  <a:srgbClr val="1D2139"/>
                </a:solidFill>
                <a:ea typeface="ＭＳ Ｐゴシック" panose="020B0600070205080204" pitchFamily="34" charset="-128"/>
              </a:rPr>
              <a:t>Restores full databases</a:t>
            </a:r>
          </a:p>
          <a:p>
            <a:pPr marL="457200" indent="-317500" eaLnBrk="1" hangingPunct="1">
              <a:spcBef>
                <a:spcPts val="1000"/>
              </a:spcBef>
              <a:buClr>
                <a:schemeClr val="dk1"/>
              </a:buClr>
              <a:buSzPts val="1400"/>
              <a:buFont typeface="Arial"/>
              <a:buChar char="•"/>
            </a:pPr>
            <a:r>
              <a:rPr lang="en-US" altLang="en-US" sz="1900" dirty="0">
                <a:solidFill>
                  <a:srgbClr val="1D2139"/>
                </a:solidFill>
                <a:ea typeface="ＭＳ Ｐゴシック" panose="020B0600070205080204" pitchFamily="34" charset="-128"/>
              </a:rPr>
              <a:t>Allows limited table/schema restores</a:t>
            </a:r>
          </a:p>
          <a:p>
            <a:pPr marL="457200" indent="-317500" eaLnBrk="1" hangingPunct="1">
              <a:spcBef>
                <a:spcPts val="1000"/>
              </a:spcBef>
              <a:buClr>
                <a:schemeClr val="dk1"/>
              </a:buClr>
              <a:buSzPts val="1400"/>
              <a:buFont typeface="Arial"/>
              <a:buChar char="•"/>
            </a:pPr>
            <a:r>
              <a:rPr lang="en-US" sz="1900" dirty="0">
                <a:solidFill>
                  <a:srgbClr val="1D2139"/>
                </a:solidFill>
                <a:ea typeface="ＭＳ Ｐゴシック" panose="020B0600070205080204" pitchFamily="34" charset="-128"/>
                <a:sym typeface="Calibri"/>
              </a:rPr>
              <a:t>Uses COPY for data</a:t>
            </a:r>
          </a:p>
          <a:p>
            <a:pPr marL="139700" lvl="1" eaLnBrk="1" hangingPunct="1">
              <a:spcBef>
                <a:spcPts val="1000"/>
              </a:spcBef>
              <a:buClr>
                <a:schemeClr val="dk1"/>
              </a:buClr>
              <a:buSzPts val="1400"/>
              <a:defRPr/>
            </a:pPr>
            <a:r>
              <a:rPr lang="en-US" sz="1900" dirty="0">
                <a:solidFill>
                  <a:srgbClr val="1D2139"/>
                </a:solidFill>
                <a:ea typeface="ＭＳ Ｐゴシック" panose="020B0600070205080204" pitchFamily="34" charset="-128"/>
              </a:rPr>
              <a:t>	Followed by create index</a:t>
            </a:r>
          </a:p>
          <a:p>
            <a:pPr marL="139700" lvl="1" eaLnBrk="1" hangingPunct="1">
              <a:spcBef>
                <a:spcPts val="1000"/>
              </a:spcBef>
              <a:buClr>
                <a:schemeClr val="dk1"/>
              </a:buClr>
              <a:buSzPts val="1400"/>
              <a:defRPr/>
            </a:pPr>
            <a:r>
              <a:rPr lang="en-US" sz="1900" dirty="0">
                <a:solidFill>
                  <a:srgbClr val="1D2139"/>
                </a:solidFill>
                <a:ea typeface="ＭＳ Ｐゴシック" panose="020B0600070205080204" pitchFamily="34" charset="-128"/>
              </a:rPr>
              <a:t>	Add constraints</a:t>
            </a:r>
          </a:p>
          <a:p>
            <a:pPr marL="457200" indent="-317500" eaLnBrk="1" hangingPunct="1">
              <a:spcBef>
                <a:spcPts val="1000"/>
              </a:spcBef>
              <a:buClr>
                <a:schemeClr val="dk1"/>
              </a:buClr>
              <a:buSzPts val="1400"/>
              <a:buFont typeface="Arial"/>
              <a:buChar char="•"/>
              <a:defRPr/>
            </a:pPr>
            <a:r>
              <a:rPr lang="en-US" sz="1900" dirty="0">
                <a:solidFill>
                  <a:srgbClr val="1D2139"/>
                </a:solidFill>
                <a:ea typeface="ＭＳ Ｐゴシック" panose="020B0600070205080204" pitchFamily="34" charset="-128"/>
                <a:sym typeface="Calibri"/>
              </a:rPr>
              <a:t>Slow for large database restores</a:t>
            </a:r>
          </a:p>
          <a:p>
            <a:pPr marL="457200" indent="-317500" eaLnBrk="1" hangingPunct="1">
              <a:spcBef>
                <a:spcPts val="1000"/>
              </a:spcBef>
              <a:buClr>
                <a:schemeClr val="dk1"/>
              </a:buClr>
              <a:buSzPts val="1400"/>
              <a:buFont typeface="Arial"/>
              <a:buChar char="•"/>
            </a:pPr>
            <a:endParaRPr lang="en-US" altLang="en-US" sz="1900" dirty="0">
              <a:solidFill>
                <a:srgbClr val="1D2139"/>
              </a:solidFill>
              <a:ea typeface="ＭＳ Ｐゴシック" panose="020B0600070205080204" pitchFamily="34" charset="-128"/>
            </a:endParaRPr>
          </a:p>
        </p:txBody>
      </p:sp>
    </p:spTree>
    <p:extLst>
      <p:ext uri="{BB962C8B-B14F-4D97-AF65-F5344CB8AC3E}">
        <p14:creationId xmlns:p14="http://schemas.microsoft.com/office/powerpoint/2010/main" val="3373681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6217-6A83-CC43-ABD2-4447CC4DB74F}"/>
              </a:ext>
            </a:extLst>
          </p:cNvPr>
          <p:cNvSpPr>
            <a:spLocks noGrp="1"/>
          </p:cNvSpPr>
          <p:nvPr>
            <p:ph type="title"/>
          </p:nvPr>
        </p:nvSpPr>
        <p:spPr/>
        <p:txBody>
          <a:bodyPr/>
          <a:lstStyle/>
          <a:p>
            <a:r>
              <a:rPr lang="en-US" altLang="en-US" dirty="0" err="1">
                <a:ea typeface="ＭＳ Ｐゴシック" panose="020B0600070205080204" pitchFamily="34" charset="-128"/>
              </a:rPr>
              <a:t>pg_basebackup</a:t>
            </a:r>
            <a:endParaRPr lang="en-US" dirty="0"/>
          </a:p>
        </p:txBody>
      </p:sp>
      <p:sp>
        <p:nvSpPr>
          <p:cNvPr id="3" name="Text Placeholder 2">
            <a:extLst>
              <a:ext uri="{FF2B5EF4-FFF2-40B4-BE49-F238E27FC236}">
                <a16:creationId xmlns:a16="http://schemas.microsoft.com/office/drawing/2014/main" id="{7D4003A5-13C8-164F-8726-FF071A4B9318}"/>
              </a:ext>
            </a:extLst>
          </p:cNvPr>
          <p:cNvSpPr>
            <a:spLocks noGrp="1"/>
          </p:cNvSpPr>
          <p:nvPr>
            <p:ph type="body" idx="1"/>
          </p:nvPr>
        </p:nvSpPr>
        <p:spPr>
          <a:xfrm>
            <a:off x="620979" y="1794768"/>
            <a:ext cx="5992472" cy="3014100"/>
          </a:xfrm>
        </p:spPr>
        <p:txBody>
          <a:bodyPr/>
          <a:lstStyle/>
          <a:p>
            <a:pPr>
              <a:buFont typeface="Arial" charset="0"/>
              <a:buChar char="•"/>
              <a:defRPr/>
            </a:pPr>
            <a:r>
              <a:rPr lang="en-US" dirty="0">
                <a:solidFill>
                  <a:schemeClr val="tx1"/>
                </a:solidFill>
              </a:rPr>
              <a:t>An integrated backup tool </a:t>
            </a:r>
          </a:p>
          <a:p>
            <a:pPr lvl="1" eaLnBrk="1" hangingPunct="1">
              <a:buFont typeface="Arial" charset="0"/>
              <a:buChar char="−"/>
              <a:defRPr/>
            </a:pPr>
            <a:r>
              <a:rPr lang="en-US" dirty="0">
                <a:solidFill>
                  <a:schemeClr val="tx1"/>
                </a:solidFill>
              </a:rPr>
              <a:t>Built to work on top of replication protocol	</a:t>
            </a:r>
          </a:p>
          <a:p>
            <a:pPr>
              <a:buFont typeface="Arial" charset="0"/>
              <a:buChar char="•"/>
              <a:defRPr/>
            </a:pPr>
            <a:r>
              <a:rPr lang="en-US" dirty="0">
                <a:solidFill>
                  <a:schemeClr val="tx1"/>
                </a:solidFill>
              </a:rPr>
              <a:t>You will need to enable archives to make it work:</a:t>
            </a:r>
          </a:p>
          <a:p>
            <a:pPr lvl="1" eaLnBrk="1" hangingPunct="1">
              <a:buFont typeface="Arial" charset="0"/>
              <a:buChar char="−"/>
              <a:defRPr/>
            </a:pPr>
            <a:r>
              <a:rPr lang="en-US" dirty="0" err="1">
                <a:solidFill>
                  <a:schemeClr val="tx1"/>
                </a:solidFill>
              </a:rPr>
              <a:t>wal_level</a:t>
            </a:r>
            <a:r>
              <a:rPr lang="en-US" dirty="0">
                <a:solidFill>
                  <a:schemeClr val="tx1"/>
                </a:solidFill>
              </a:rPr>
              <a:t> = archive</a:t>
            </a:r>
          </a:p>
          <a:p>
            <a:pPr lvl="1" eaLnBrk="1" hangingPunct="1">
              <a:buFont typeface="Arial" charset="0"/>
              <a:buChar char="−"/>
              <a:defRPr/>
            </a:pPr>
            <a:r>
              <a:rPr lang="en-US" dirty="0" err="1">
                <a:solidFill>
                  <a:schemeClr val="tx1"/>
                </a:solidFill>
              </a:rPr>
              <a:t>max_wal_senders</a:t>
            </a:r>
            <a:r>
              <a:rPr lang="en-US" dirty="0">
                <a:solidFill>
                  <a:schemeClr val="tx1"/>
                </a:solidFill>
              </a:rPr>
              <a:t> = 4</a:t>
            </a:r>
          </a:p>
        </p:txBody>
      </p:sp>
      <p:sp>
        <p:nvSpPr>
          <p:cNvPr id="4" name="Rectangle 3">
            <a:extLst>
              <a:ext uri="{FF2B5EF4-FFF2-40B4-BE49-F238E27FC236}">
                <a16:creationId xmlns:a16="http://schemas.microsoft.com/office/drawing/2014/main" id="{90C6AE51-C346-CB45-8E01-4B60299DCC99}"/>
              </a:ext>
            </a:extLst>
          </p:cNvPr>
          <p:cNvSpPr/>
          <p:nvPr/>
        </p:nvSpPr>
        <p:spPr>
          <a:xfrm>
            <a:off x="6911260" y="1682368"/>
            <a:ext cx="4458586" cy="3072636"/>
          </a:xfrm>
          <a:prstGeom prst="rect">
            <a:avLst/>
          </a:prstGeom>
          <a:ln w="6350">
            <a:solidFill>
              <a:schemeClr val="bg2"/>
            </a:solidFill>
          </a:ln>
        </p:spPr>
        <p:txBody>
          <a:bodyPr wrap="square">
            <a:spAutoFit/>
          </a:bodyPr>
          <a:lstStyle/>
          <a:p>
            <a:pPr>
              <a:spcBef>
                <a:spcPts val="1000"/>
              </a:spcBef>
              <a:buClr>
                <a:schemeClr val="dk1"/>
              </a:buClr>
              <a:defRPr/>
            </a:pPr>
            <a:r>
              <a:rPr lang="en-US" sz="1900" b="1" dirty="0" err="1">
                <a:solidFill>
                  <a:schemeClr val="tx1"/>
                </a:solidFill>
              </a:rPr>
              <a:t>pg_basebackup</a:t>
            </a:r>
            <a:r>
              <a:rPr lang="en-US" sz="1900" b="1" dirty="0">
                <a:solidFill>
                  <a:schemeClr val="tx1"/>
                </a:solidFill>
              </a:rPr>
              <a:t> switches:</a:t>
            </a:r>
          </a:p>
          <a:p>
            <a:pPr lvl="1" eaLnBrk="1" hangingPunct="1">
              <a:spcBef>
                <a:spcPts val="1000"/>
              </a:spcBef>
              <a:buClr>
                <a:schemeClr val="dk1"/>
              </a:buClr>
              <a:buFont typeface="Arial" charset="0"/>
              <a:buChar char="−"/>
              <a:defRPr/>
            </a:pPr>
            <a:r>
              <a:rPr lang="en-US" sz="1900" dirty="0">
                <a:solidFill>
                  <a:schemeClr val="tx1"/>
                </a:solidFill>
              </a:rPr>
              <a:t>U &lt;user&gt;</a:t>
            </a:r>
          </a:p>
          <a:p>
            <a:pPr lvl="1" eaLnBrk="1" hangingPunct="1">
              <a:spcBef>
                <a:spcPts val="1000"/>
              </a:spcBef>
              <a:buClr>
                <a:schemeClr val="dk1"/>
              </a:buClr>
              <a:buFont typeface="Arial" charset="0"/>
              <a:buChar char="−"/>
              <a:defRPr/>
            </a:pPr>
            <a:r>
              <a:rPr lang="en-US" sz="1900" dirty="0">
                <a:solidFill>
                  <a:schemeClr val="tx1"/>
                </a:solidFill>
              </a:rPr>
              <a:t>D &lt;backup location&gt;</a:t>
            </a:r>
          </a:p>
          <a:p>
            <a:pPr lvl="1" eaLnBrk="1" hangingPunct="1">
              <a:spcBef>
                <a:spcPts val="1000"/>
              </a:spcBef>
              <a:buClr>
                <a:schemeClr val="dk1"/>
              </a:buClr>
              <a:buFont typeface="Arial" charset="0"/>
              <a:buChar char="−"/>
              <a:defRPr/>
            </a:pPr>
            <a:r>
              <a:rPr lang="en-US" sz="1900" dirty="0">
                <a:solidFill>
                  <a:schemeClr val="tx1"/>
                </a:solidFill>
              </a:rPr>
              <a:t>x &lt;include </a:t>
            </a:r>
            <a:r>
              <a:rPr lang="en-US" sz="1900" dirty="0" err="1">
                <a:solidFill>
                  <a:schemeClr val="tx1"/>
                </a:solidFill>
              </a:rPr>
              <a:t>pg_xlog</a:t>
            </a:r>
            <a:r>
              <a:rPr lang="en-US" sz="1900" dirty="0">
                <a:solidFill>
                  <a:schemeClr val="tx1"/>
                </a:solidFill>
              </a:rPr>
              <a:t>&gt; </a:t>
            </a:r>
          </a:p>
          <a:p>
            <a:pPr>
              <a:spcBef>
                <a:spcPts val="1000"/>
              </a:spcBef>
              <a:buClr>
                <a:schemeClr val="dk1"/>
              </a:buClr>
              <a:defRPr/>
            </a:pPr>
            <a:r>
              <a:rPr lang="en-US" sz="1900" dirty="0">
                <a:solidFill>
                  <a:schemeClr val="tx1"/>
                </a:solidFill>
              </a:rPr>
              <a:t>Remember: WALs should not get removed when the backup is in progress </a:t>
            </a:r>
          </a:p>
          <a:p>
            <a:pPr marL="0" indent="0" eaLnBrk="1" hangingPunct="1">
              <a:spcBef>
                <a:spcPts val="1000"/>
              </a:spcBef>
              <a:buClr>
                <a:schemeClr val="dk1"/>
              </a:buClr>
              <a:buFont typeface="Arial" charset="0"/>
              <a:buNone/>
              <a:defRPr/>
            </a:pPr>
            <a:endParaRPr lang="en-US" sz="1900" dirty="0">
              <a:solidFill>
                <a:schemeClr val="tx1"/>
              </a:solidFill>
            </a:endParaRPr>
          </a:p>
        </p:txBody>
      </p:sp>
    </p:spTree>
    <p:extLst>
      <p:ext uri="{BB962C8B-B14F-4D97-AF65-F5344CB8AC3E}">
        <p14:creationId xmlns:p14="http://schemas.microsoft.com/office/powerpoint/2010/main" val="3052018232"/>
      </p:ext>
    </p:extLst>
  </p:cSld>
  <p:clrMapOvr>
    <a:masterClrMapping/>
  </p:clrMapOvr>
</p:sld>
</file>

<file path=ppt/theme/theme1.xml><?xml version="1.0" encoding="utf-8"?>
<a:theme xmlns:a="http://schemas.openxmlformats.org/drawingml/2006/main" name="EDBPostres Theme">
  <a:themeElements>
    <a:clrScheme name="Custom 55">
      <a:dk1>
        <a:srgbClr val="000000"/>
      </a:dk1>
      <a:lt1>
        <a:srgbClr val="FFFFFF"/>
      </a:lt1>
      <a:dk2>
        <a:srgbClr val="000000"/>
      </a:dk2>
      <a:lt2>
        <a:srgbClr val="FFFFFF"/>
      </a:lt2>
      <a:accent1>
        <a:srgbClr val="C1CBC3"/>
      </a:accent1>
      <a:accent2>
        <a:srgbClr val="1D2139"/>
      </a:accent2>
      <a:accent3>
        <a:srgbClr val="507B33"/>
      </a:accent3>
      <a:accent4>
        <a:srgbClr val="EC7224"/>
      </a:accent4>
      <a:accent5>
        <a:srgbClr val="E74B24"/>
      </a:accent5>
      <a:accent6>
        <a:srgbClr val="FAA31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B template with guidelines">
  <a:themeElements>
    <a:clrScheme name="Custom 55">
      <a:dk1>
        <a:srgbClr val="000000"/>
      </a:dk1>
      <a:lt1>
        <a:srgbClr val="FFFFFF"/>
      </a:lt1>
      <a:dk2>
        <a:srgbClr val="000000"/>
      </a:dk2>
      <a:lt2>
        <a:srgbClr val="FFFFFF"/>
      </a:lt2>
      <a:accent1>
        <a:srgbClr val="C1CBC3"/>
      </a:accent1>
      <a:accent2>
        <a:srgbClr val="1D2139"/>
      </a:accent2>
      <a:accent3>
        <a:srgbClr val="507B33"/>
      </a:accent3>
      <a:accent4>
        <a:srgbClr val="EC7224"/>
      </a:accent4>
      <a:accent5>
        <a:srgbClr val="E74B24"/>
      </a:accent5>
      <a:accent6>
        <a:srgbClr val="FAA31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7827</TotalTime>
  <Words>1735</Words>
  <Application>Microsoft Macintosh PowerPoint</Application>
  <PresentationFormat>Widescreen</PresentationFormat>
  <Paragraphs>286</Paragraphs>
  <Slides>27</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 Black</vt:lpstr>
      <vt:lpstr>Calibri</vt:lpstr>
      <vt:lpstr>Arial</vt:lpstr>
      <vt:lpstr>Noto Sans Symbols</vt:lpstr>
      <vt:lpstr>EDBPostres Theme</vt:lpstr>
      <vt:lpstr>EDB template with guidelines</vt:lpstr>
      <vt:lpstr>Understanding Backups</vt:lpstr>
      <vt:lpstr>Backup </vt:lpstr>
      <vt:lpstr>What do we expect to recover from a Backup?</vt:lpstr>
      <vt:lpstr>Backup or replication</vt:lpstr>
      <vt:lpstr>Your Options</vt:lpstr>
      <vt:lpstr>pg_dump</vt:lpstr>
      <vt:lpstr>Performance impact of pg_dump</vt:lpstr>
      <vt:lpstr>pg_dumpall</vt:lpstr>
      <vt:lpstr>pg_basebackup</vt:lpstr>
      <vt:lpstr>Physical Backups</vt:lpstr>
      <vt:lpstr>Offline and File system snapshot</vt:lpstr>
      <vt:lpstr>Understanding Backups</vt:lpstr>
      <vt:lpstr>Why Recovery?</vt:lpstr>
      <vt:lpstr>How Recovery Works</vt:lpstr>
      <vt:lpstr>Steps Recovery Works</vt:lpstr>
      <vt:lpstr>How To Recover?</vt:lpstr>
      <vt:lpstr>Table</vt:lpstr>
      <vt:lpstr>Recovering a Table Examples </vt:lpstr>
      <vt:lpstr>Recovering a Database or Cluster</vt:lpstr>
      <vt:lpstr>PITR – Point in Time Recovery</vt:lpstr>
      <vt:lpstr>Pros and Cons of Logical Backup</vt:lpstr>
      <vt:lpstr>Pros and Cons of Physical Backup</vt:lpstr>
      <vt:lpstr>Size does matter</vt:lpstr>
      <vt:lpstr>Frequency and data retention </vt:lpstr>
      <vt:lpstr>PowerPoint Presentation</vt:lpstr>
      <vt:lpstr>Always Test your Backups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Field-Product Synch</dc:title>
  <cp:lastModifiedBy>Amit Sharma</cp:lastModifiedBy>
  <cp:revision>113</cp:revision>
  <dcterms:modified xsi:type="dcterms:W3CDTF">2020-02-27T06:53:08Z</dcterms:modified>
</cp:coreProperties>
</file>